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5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3" r:id="rId7"/>
    <p:sldId id="283" r:id="rId8"/>
  </p:sldIdLst>
  <p:sldSz cx="9144000" cy="5143500" type="screen16x9"/>
  <p:notesSz cx="6858000" cy="9144000"/>
  <p:embeddedFontLst>
    <p:embeddedFont>
      <p:font typeface="Alata" panose="020B0604020202020204" charset="0"/>
      <p:regular r:id="rId10"/>
    </p:embeddedFont>
    <p:embeddedFont>
      <p:font typeface="Archivo" panose="020B0604020202020204" charset="0"/>
      <p:regular r:id="rId11"/>
      <p:bold r:id="rId12"/>
      <p:italic r:id="rId13"/>
      <p:boldItalic r:id="rId14"/>
    </p:embeddedFont>
    <p:embeddedFont>
      <p:font typeface="Open Sans" panose="020B0606030504020204" pitchFamily="34" charset="0"/>
      <p:regular r:id="rId15"/>
      <p:bold r:id="rId16"/>
      <p:italic r:id="rId17"/>
      <p:boldItalic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E0D532A2-00EF-44ED-8C30-8F3770F35CEE}">
  <a:tblStyle styleId="{E0D532A2-00EF-44ED-8C30-8F3770F35CEE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66" d="100"/>
          <a:sy n="66" d="100"/>
        </p:scale>
        <p:origin x="1930" y="6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openxmlformats.org/officeDocument/2006/relationships/font" Target="fonts/font9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font" Target="fonts/font8.fntdata"/><Relationship Id="rId2" Type="http://schemas.openxmlformats.org/officeDocument/2006/relationships/slide" Target="slides/slide1.xml"/><Relationship Id="rId16" Type="http://schemas.openxmlformats.org/officeDocument/2006/relationships/font" Target="fonts/font7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font" Target="fonts/font6.fntdata"/><Relationship Id="rId10" Type="http://schemas.openxmlformats.org/officeDocument/2006/relationships/font" Target="fonts/font1.fntdata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d362d286f3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d362d286f3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d362d286f3_1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Google Shape;160;gd362d286f3_1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d362d286f3_1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3" name="Google Shape;173;gd362d286f3_1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284f2145ca0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2" name="Google Shape;202;g284f2145ca0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g284f2145ca0_0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7" name="Google Shape;217;g284f2145ca0_0_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Google Shape;357;ge2812c4e9a_1_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8" name="Google Shape;358;ge2812c4e9a_1_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233600" y="202350"/>
            <a:ext cx="5706600" cy="4738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720000" y="1657350"/>
            <a:ext cx="4023300" cy="1828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6000">
                <a:latin typeface="Alata"/>
                <a:ea typeface="Alata"/>
                <a:cs typeface="Alata"/>
                <a:sym typeface="Alata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/>
          <p:nvPr/>
        </p:nvSpPr>
        <p:spPr>
          <a:xfrm>
            <a:off x="233600" y="202350"/>
            <a:ext cx="8676900" cy="4738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" name="Google Shape;46;p11"/>
          <p:cNvSpPr txBox="1">
            <a:spLocks noGrp="1"/>
          </p:cNvSpPr>
          <p:nvPr>
            <p:ph type="title" hasCustomPrompt="1"/>
          </p:nvPr>
        </p:nvSpPr>
        <p:spPr>
          <a:xfrm>
            <a:off x="720000" y="1558475"/>
            <a:ext cx="7704000" cy="1511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0000"/>
            </a:lvl1pPr>
            <a:lvl2pPr lvl="1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2pPr>
            <a:lvl3pPr lvl="2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3pPr>
            <a:lvl4pPr lvl="3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4pPr>
            <a:lvl5pPr lvl="4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5pPr>
            <a:lvl6pPr lvl="5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6pPr>
            <a:lvl7pPr lvl="6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7pPr>
            <a:lvl8pPr lvl="7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8pPr>
            <a:lvl9pPr lvl="8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9pPr>
          </a:lstStyle>
          <a:p>
            <a:r>
              <a:t>xx%</a:t>
            </a:r>
          </a:p>
        </p:txBody>
      </p:sp>
      <p:sp>
        <p:nvSpPr>
          <p:cNvPr id="47" name="Google Shape;47;p11"/>
          <p:cNvSpPr txBox="1">
            <a:spLocks noGrp="1"/>
          </p:cNvSpPr>
          <p:nvPr>
            <p:ph type="subTitle" idx="1"/>
          </p:nvPr>
        </p:nvSpPr>
        <p:spPr>
          <a:xfrm>
            <a:off x="1284000" y="3069625"/>
            <a:ext cx="6576000" cy="54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1">
  <p:cSld name="TITLE_AND_TWO_COLUMNS_1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3"/>
          <p:cNvSpPr/>
          <p:nvPr/>
        </p:nvSpPr>
        <p:spPr>
          <a:xfrm>
            <a:off x="233600" y="202350"/>
            <a:ext cx="8676900" cy="4738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" name="Google Shape;51;p13"/>
          <p:cNvSpPr txBox="1">
            <a:spLocks noGrp="1"/>
          </p:cNvSpPr>
          <p:nvPr>
            <p:ph type="subTitle" idx="1"/>
          </p:nvPr>
        </p:nvSpPr>
        <p:spPr>
          <a:xfrm>
            <a:off x="720000" y="1257300"/>
            <a:ext cx="3917700" cy="3291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subTitle" idx="2"/>
          </p:nvPr>
        </p:nvSpPr>
        <p:spPr>
          <a:xfrm>
            <a:off x="4878055" y="1257300"/>
            <a:ext cx="3546000" cy="73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title"/>
          </p:nvPr>
        </p:nvSpPr>
        <p:spPr>
          <a:xfrm>
            <a:off x="720000" y="331645"/>
            <a:ext cx="7704000" cy="6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LANK_1_1_1_1_1_1_1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5"/>
          <p:cNvSpPr/>
          <p:nvPr/>
        </p:nvSpPr>
        <p:spPr>
          <a:xfrm>
            <a:off x="233600" y="202350"/>
            <a:ext cx="8676900" cy="4738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1" name="Google Shape;61;p15"/>
          <p:cNvGrpSpPr/>
          <p:nvPr/>
        </p:nvGrpSpPr>
        <p:grpSpPr>
          <a:xfrm>
            <a:off x="8281404" y="4364064"/>
            <a:ext cx="740520" cy="478869"/>
            <a:chOff x="3932929" y="945489"/>
            <a:chExt cx="740520" cy="478869"/>
          </a:xfrm>
        </p:grpSpPr>
        <p:grpSp>
          <p:nvGrpSpPr>
            <p:cNvPr id="62" name="Google Shape;62;p15"/>
            <p:cNvGrpSpPr/>
            <p:nvPr/>
          </p:nvGrpSpPr>
          <p:grpSpPr>
            <a:xfrm>
              <a:off x="3932929" y="945489"/>
              <a:ext cx="740520" cy="123069"/>
              <a:chOff x="3932929" y="945489"/>
              <a:chExt cx="740520" cy="123069"/>
            </a:xfrm>
          </p:grpSpPr>
          <p:sp>
            <p:nvSpPr>
              <p:cNvPr id="63" name="Google Shape;63;p15"/>
              <p:cNvSpPr/>
              <p:nvPr/>
            </p:nvSpPr>
            <p:spPr>
              <a:xfrm>
                <a:off x="3932929" y="945489"/>
                <a:ext cx="740520" cy="123069"/>
              </a:xfrm>
              <a:custGeom>
                <a:avLst/>
                <a:gdLst/>
                <a:ahLst/>
                <a:cxnLst/>
                <a:rect l="l" t="t" r="r" b="b"/>
                <a:pathLst>
                  <a:path w="21788" h="3621" extrusionOk="0">
                    <a:moveTo>
                      <a:pt x="1814" y="1"/>
                    </a:moveTo>
                    <a:cubicBezTo>
                      <a:pt x="816" y="1"/>
                      <a:pt x="0" y="808"/>
                      <a:pt x="0" y="1815"/>
                    </a:cubicBezTo>
                    <a:cubicBezTo>
                      <a:pt x="0" y="2813"/>
                      <a:pt x="816" y="3620"/>
                      <a:pt x="1814" y="3620"/>
                    </a:cubicBezTo>
                    <a:lnTo>
                      <a:pt x="19965" y="3620"/>
                    </a:lnTo>
                    <a:cubicBezTo>
                      <a:pt x="20980" y="3620"/>
                      <a:pt x="21788" y="2813"/>
                      <a:pt x="21779" y="1815"/>
                    </a:cubicBezTo>
                    <a:cubicBezTo>
                      <a:pt x="21779" y="808"/>
                      <a:pt x="20963" y="1"/>
                      <a:pt x="19965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" name="Google Shape;64;p15"/>
              <p:cNvSpPr/>
              <p:nvPr/>
            </p:nvSpPr>
            <p:spPr>
              <a:xfrm>
                <a:off x="3933200" y="945489"/>
                <a:ext cx="151380" cy="123069"/>
              </a:xfrm>
              <a:custGeom>
                <a:avLst/>
                <a:gdLst/>
                <a:ahLst/>
                <a:cxnLst/>
                <a:rect l="l" t="t" r="r" b="b"/>
                <a:pathLst>
                  <a:path w="4454" h="3621" extrusionOk="0">
                    <a:moveTo>
                      <a:pt x="1815" y="1"/>
                    </a:moveTo>
                    <a:cubicBezTo>
                      <a:pt x="817" y="1"/>
                      <a:pt x="1" y="808"/>
                      <a:pt x="1" y="1815"/>
                    </a:cubicBezTo>
                    <a:cubicBezTo>
                      <a:pt x="1" y="2813"/>
                      <a:pt x="817" y="3620"/>
                      <a:pt x="1815" y="3620"/>
                    </a:cubicBezTo>
                    <a:lnTo>
                      <a:pt x="2640" y="3620"/>
                    </a:lnTo>
                    <a:cubicBezTo>
                      <a:pt x="3638" y="3620"/>
                      <a:pt x="4454" y="2813"/>
                      <a:pt x="4454" y="1815"/>
                    </a:cubicBezTo>
                    <a:cubicBezTo>
                      <a:pt x="4454" y="808"/>
                      <a:pt x="3638" y="1"/>
                      <a:pt x="264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" name="Google Shape;65;p15"/>
              <p:cNvSpPr/>
              <p:nvPr/>
            </p:nvSpPr>
            <p:spPr>
              <a:xfrm>
                <a:off x="4125575" y="990626"/>
                <a:ext cx="470285" cy="34837"/>
              </a:xfrm>
              <a:custGeom>
                <a:avLst/>
                <a:gdLst/>
                <a:ahLst/>
                <a:cxnLst/>
                <a:rect l="l" t="t" r="r" b="b"/>
                <a:pathLst>
                  <a:path w="13837" h="1025" extrusionOk="0">
                    <a:moveTo>
                      <a:pt x="1" y="1"/>
                    </a:moveTo>
                    <a:lnTo>
                      <a:pt x="1" y="1025"/>
                    </a:lnTo>
                    <a:lnTo>
                      <a:pt x="13837" y="1025"/>
                    </a:lnTo>
                    <a:lnTo>
                      <a:pt x="13837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6" name="Google Shape;66;p15"/>
            <p:cNvGrpSpPr/>
            <p:nvPr/>
          </p:nvGrpSpPr>
          <p:grpSpPr>
            <a:xfrm>
              <a:off x="3932929" y="1123389"/>
              <a:ext cx="740520" cy="123069"/>
              <a:chOff x="3932929" y="945489"/>
              <a:chExt cx="740520" cy="123069"/>
            </a:xfrm>
          </p:grpSpPr>
          <p:sp>
            <p:nvSpPr>
              <p:cNvPr id="67" name="Google Shape;67;p15"/>
              <p:cNvSpPr/>
              <p:nvPr/>
            </p:nvSpPr>
            <p:spPr>
              <a:xfrm>
                <a:off x="3932929" y="945489"/>
                <a:ext cx="740520" cy="123069"/>
              </a:xfrm>
              <a:custGeom>
                <a:avLst/>
                <a:gdLst/>
                <a:ahLst/>
                <a:cxnLst/>
                <a:rect l="l" t="t" r="r" b="b"/>
                <a:pathLst>
                  <a:path w="21788" h="3621" extrusionOk="0">
                    <a:moveTo>
                      <a:pt x="1814" y="1"/>
                    </a:moveTo>
                    <a:cubicBezTo>
                      <a:pt x="816" y="1"/>
                      <a:pt x="0" y="808"/>
                      <a:pt x="0" y="1815"/>
                    </a:cubicBezTo>
                    <a:cubicBezTo>
                      <a:pt x="0" y="2813"/>
                      <a:pt x="816" y="3620"/>
                      <a:pt x="1814" y="3620"/>
                    </a:cubicBezTo>
                    <a:lnTo>
                      <a:pt x="19965" y="3620"/>
                    </a:lnTo>
                    <a:cubicBezTo>
                      <a:pt x="20980" y="3620"/>
                      <a:pt x="21788" y="2813"/>
                      <a:pt x="21779" y="1815"/>
                    </a:cubicBezTo>
                    <a:cubicBezTo>
                      <a:pt x="21779" y="808"/>
                      <a:pt x="20963" y="1"/>
                      <a:pt x="19965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" name="Google Shape;68;p15"/>
              <p:cNvSpPr/>
              <p:nvPr/>
            </p:nvSpPr>
            <p:spPr>
              <a:xfrm>
                <a:off x="3933200" y="945489"/>
                <a:ext cx="151380" cy="123069"/>
              </a:xfrm>
              <a:custGeom>
                <a:avLst/>
                <a:gdLst/>
                <a:ahLst/>
                <a:cxnLst/>
                <a:rect l="l" t="t" r="r" b="b"/>
                <a:pathLst>
                  <a:path w="4454" h="3621" extrusionOk="0">
                    <a:moveTo>
                      <a:pt x="1815" y="1"/>
                    </a:moveTo>
                    <a:cubicBezTo>
                      <a:pt x="817" y="1"/>
                      <a:pt x="1" y="808"/>
                      <a:pt x="1" y="1815"/>
                    </a:cubicBezTo>
                    <a:cubicBezTo>
                      <a:pt x="1" y="2813"/>
                      <a:pt x="817" y="3620"/>
                      <a:pt x="1815" y="3620"/>
                    </a:cubicBezTo>
                    <a:lnTo>
                      <a:pt x="2640" y="3620"/>
                    </a:lnTo>
                    <a:cubicBezTo>
                      <a:pt x="3638" y="3620"/>
                      <a:pt x="4454" y="2813"/>
                      <a:pt x="4454" y="1815"/>
                    </a:cubicBezTo>
                    <a:cubicBezTo>
                      <a:pt x="4454" y="808"/>
                      <a:pt x="3638" y="1"/>
                      <a:pt x="264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" name="Google Shape;69;p15"/>
              <p:cNvSpPr/>
              <p:nvPr/>
            </p:nvSpPr>
            <p:spPr>
              <a:xfrm>
                <a:off x="4125575" y="990626"/>
                <a:ext cx="470285" cy="34837"/>
              </a:xfrm>
              <a:custGeom>
                <a:avLst/>
                <a:gdLst/>
                <a:ahLst/>
                <a:cxnLst/>
                <a:rect l="l" t="t" r="r" b="b"/>
                <a:pathLst>
                  <a:path w="13837" h="1025" extrusionOk="0">
                    <a:moveTo>
                      <a:pt x="1" y="1"/>
                    </a:moveTo>
                    <a:lnTo>
                      <a:pt x="1" y="1025"/>
                    </a:lnTo>
                    <a:lnTo>
                      <a:pt x="13837" y="1025"/>
                    </a:lnTo>
                    <a:lnTo>
                      <a:pt x="13837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0" name="Google Shape;70;p15"/>
            <p:cNvGrpSpPr/>
            <p:nvPr/>
          </p:nvGrpSpPr>
          <p:grpSpPr>
            <a:xfrm>
              <a:off x="3932929" y="1301289"/>
              <a:ext cx="740520" cy="123069"/>
              <a:chOff x="3932929" y="945489"/>
              <a:chExt cx="740520" cy="123069"/>
            </a:xfrm>
          </p:grpSpPr>
          <p:sp>
            <p:nvSpPr>
              <p:cNvPr id="71" name="Google Shape;71;p15"/>
              <p:cNvSpPr/>
              <p:nvPr/>
            </p:nvSpPr>
            <p:spPr>
              <a:xfrm>
                <a:off x="3932929" y="945489"/>
                <a:ext cx="740520" cy="123069"/>
              </a:xfrm>
              <a:custGeom>
                <a:avLst/>
                <a:gdLst/>
                <a:ahLst/>
                <a:cxnLst/>
                <a:rect l="l" t="t" r="r" b="b"/>
                <a:pathLst>
                  <a:path w="21788" h="3621" extrusionOk="0">
                    <a:moveTo>
                      <a:pt x="1814" y="1"/>
                    </a:moveTo>
                    <a:cubicBezTo>
                      <a:pt x="816" y="1"/>
                      <a:pt x="0" y="808"/>
                      <a:pt x="0" y="1815"/>
                    </a:cubicBezTo>
                    <a:cubicBezTo>
                      <a:pt x="0" y="2813"/>
                      <a:pt x="816" y="3620"/>
                      <a:pt x="1814" y="3620"/>
                    </a:cubicBezTo>
                    <a:lnTo>
                      <a:pt x="19965" y="3620"/>
                    </a:lnTo>
                    <a:cubicBezTo>
                      <a:pt x="20980" y="3620"/>
                      <a:pt x="21788" y="2813"/>
                      <a:pt x="21779" y="1815"/>
                    </a:cubicBezTo>
                    <a:cubicBezTo>
                      <a:pt x="21779" y="808"/>
                      <a:pt x="20963" y="1"/>
                      <a:pt x="19965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" name="Google Shape;72;p15"/>
              <p:cNvSpPr/>
              <p:nvPr/>
            </p:nvSpPr>
            <p:spPr>
              <a:xfrm>
                <a:off x="3933200" y="945489"/>
                <a:ext cx="151380" cy="123069"/>
              </a:xfrm>
              <a:custGeom>
                <a:avLst/>
                <a:gdLst/>
                <a:ahLst/>
                <a:cxnLst/>
                <a:rect l="l" t="t" r="r" b="b"/>
                <a:pathLst>
                  <a:path w="4454" h="3621" extrusionOk="0">
                    <a:moveTo>
                      <a:pt x="1815" y="1"/>
                    </a:moveTo>
                    <a:cubicBezTo>
                      <a:pt x="817" y="1"/>
                      <a:pt x="1" y="808"/>
                      <a:pt x="1" y="1815"/>
                    </a:cubicBezTo>
                    <a:cubicBezTo>
                      <a:pt x="1" y="2813"/>
                      <a:pt x="817" y="3620"/>
                      <a:pt x="1815" y="3620"/>
                    </a:cubicBezTo>
                    <a:lnTo>
                      <a:pt x="2640" y="3620"/>
                    </a:lnTo>
                    <a:cubicBezTo>
                      <a:pt x="3638" y="3620"/>
                      <a:pt x="4454" y="2813"/>
                      <a:pt x="4454" y="1815"/>
                    </a:cubicBezTo>
                    <a:cubicBezTo>
                      <a:pt x="4454" y="808"/>
                      <a:pt x="3638" y="1"/>
                      <a:pt x="264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" name="Google Shape;73;p15"/>
              <p:cNvSpPr/>
              <p:nvPr/>
            </p:nvSpPr>
            <p:spPr>
              <a:xfrm>
                <a:off x="4125575" y="990626"/>
                <a:ext cx="470285" cy="34837"/>
              </a:xfrm>
              <a:custGeom>
                <a:avLst/>
                <a:gdLst/>
                <a:ahLst/>
                <a:cxnLst/>
                <a:rect l="l" t="t" r="r" b="b"/>
                <a:pathLst>
                  <a:path w="13837" h="1025" extrusionOk="0">
                    <a:moveTo>
                      <a:pt x="1" y="1"/>
                    </a:moveTo>
                    <a:lnTo>
                      <a:pt x="1" y="1025"/>
                    </a:lnTo>
                    <a:lnTo>
                      <a:pt x="13837" y="1025"/>
                    </a:lnTo>
                    <a:lnTo>
                      <a:pt x="13837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LANK_1_1_1_1_1_1_1_1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/>
          <p:nvPr/>
        </p:nvSpPr>
        <p:spPr>
          <a:xfrm>
            <a:off x="233600" y="202350"/>
            <a:ext cx="8676900" cy="4738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76;p16"/>
          <p:cNvSpPr/>
          <p:nvPr/>
        </p:nvSpPr>
        <p:spPr>
          <a:xfrm flipH="1">
            <a:off x="508594" y="4014123"/>
            <a:ext cx="719583" cy="713534"/>
          </a:xfrm>
          <a:custGeom>
            <a:avLst/>
            <a:gdLst/>
            <a:ahLst/>
            <a:cxnLst/>
            <a:rect l="l" t="t" r="r" b="b"/>
            <a:pathLst>
              <a:path w="21172" h="20994" extrusionOk="0">
                <a:moveTo>
                  <a:pt x="10557" y="5287"/>
                </a:moveTo>
                <a:cubicBezTo>
                  <a:pt x="10729" y="5287"/>
                  <a:pt x="10902" y="5296"/>
                  <a:pt x="11076" y="5315"/>
                </a:cubicBezTo>
                <a:cubicBezTo>
                  <a:pt x="14279" y="5662"/>
                  <a:pt x="16345" y="8822"/>
                  <a:pt x="15373" y="11877"/>
                </a:cubicBezTo>
                <a:cubicBezTo>
                  <a:pt x="14714" y="13983"/>
                  <a:pt x="12722" y="15412"/>
                  <a:pt x="10550" y="15412"/>
                </a:cubicBezTo>
                <a:cubicBezTo>
                  <a:pt x="10376" y="15412"/>
                  <a:pt x="10201" y="15403"/>
                  <a:pt x="10026" y="15384"/>
                </a:cubicBezTo>
                <a:cubicBezTo>
                  <a:pt x="6823" y="15037"/>
                  <a:pt x="4766" y="11877"/>
                  <a:pt x="5729" y="8822"/>
                </a:cubicBezTo>
                <a:cubicBezTo>
                  <a:pt x="6397" y="6723"/>
                  <a:pt x="8390" y="5287"/>
                  <a:pt x="10557" y="5287"/>
                </a:cubicBezTo>
                <a:close/>
                <a:moveTo>
                  <a:pt x="12003" y="0"/>
                </a:moveTo>
                <a:cubicBezTo>
                  <a:pt x="11564" y="0"/>
                  <a:pt x="11175" y="302"/>
                  <a:pt x="11076" y="749"/>
                </a:cubicBezTo>
                <a:lnTo>
                  <a:pt x="10903" y="1582"/>
                </a:lnTo>
                <a:cubicBezTo>
                  <a:pt x="10842" y="1921"/>
                  <a:pt x="10547" y="2155"/>
                  <a:pt x="10199" y="2181"/>
                </a:cubicBezTo>
                <a:cubicBezTo>
                  <a:pt x="9366" y="2216"/>
                  <a:pt x="8542" y="2372"/>
                  <a:pt x="7769" y="2659"/>
                </a:cubicBezTo>
                <a:cubicBezTo>
                  <a:pt x="7686" y="2690"/>
                  <a:pt x="7599" y="2705"/>
                  <a:pt x="7513" y="2705"/>
                </a:cubicBezTo>
                <a:cubicBezTo>
                  <a:pt x="7267" y="2705"/>
                  <a:pt x="7027" y="2582"/>
                  <a:pt x="6892" y="2364"/>
                </a:cubicBezTo>
                <a:lnTo>
                  <a:pt x="6450" y="1678"/>
                </a:lnTo>
                <a:cubicBezTo>
                  <a:pt x="6268" y="1403"/>
                  <a:pt x="5969" y="1257"/>
                  <a:pt x="5664" y="1257"/>
                </a:cubicBezTo>
                <a:cubicBezTo>
                  <a:pt x="5487" y="1257"/>
                  <a:pt x="5307" y="1307"/>
                  <a:pt x="5148" y="1409"/>
                </a:cubicBezTo>
                <a:lnTo>
                  <a:pt x="4323" y="1956"/>
                </a:lnTo>
                <a:cubicBezTo>
                  <a:pt x="3889" y="2233"/>
                  <a:pt x="3767" y="2824"/>
                  <a:pt x="4045" y="3258"/>
                </a:cubicBezTo>
                <a:lnTo>
                  <a:pt x="4852" y="4482"/>
                </a:lnTo>
                <a:cubicBezTo>
                  <a:pt x="4132" y="5176"/>
                  <a:pt x="3542" y="6009"/>
                  <a:pt x="3116" y="6947"/>
                </a:cubicBezTo>
                <a:cubicBezTo>
                  <a:pt x="2998" y="7213"/>
                  <a:pt x="2728" y="7379"/>
                  <a:pt x="2441" y="7379"/>
                </a:cubicBezTo>
                <a:cubicBezTo>
                  <a:pt x="2392" y="7379"/>
                  <a:pt x="2342" y="7374"/>
                  <a:pt x="2292" y="7363"/>
                </a:cubicBezTo>
                <a:lnTo>
                  <a:pt x="1432" y="7190"/>
                </a:lnTo>
                <a:cubicBezTo>
                  <a:pt x="1367" y="7177"/>
                  <a:pt x="1303" y="7170"/>
                  <a:pt x="1239" y="7170"/>
                </a:cubicBezTo>
                <a:cubicBezTo>
                  <a:pt x="801" y="7170"/>
                  <a:pt x="411" y="7472"/>
                  <a:pt x="313" y="7919"/>
                </a:cubicBezTo>
                <a:lnTo>
                  <a:pt x="113" y="8882"/>
                </a:lnTo>
                <a:cubicBezTo>
                  <a:pt x="0" y="9395"/>
                  <a:pt x="330" y="9898"/>
                  <a:pt x="833" y="10002"/>
                </a:cubicBezTo>
                <a:lnTo>
                  <a:pt x="1788" y="10202"/>
                </a:lnTo>
                <a:cubicBezTo>
                  <a:pt x="2118" y="10263"/>
                  <a:pt x="2353" y="10549"/>
                  <a:pt x="2379" y="10879"/>
                </a:cubicBezTo>
                <a:cubicBezTo>
                  <a:pt x="2431" y="11686"/>
                  <a:pt x="2604" y="12467"/>
                  <a:pt x="2873" y="13205"/>
                </a:cubicBezTo>
                <a:cubicBezTo>
                  <a:pt x="2995" y="13526"/>
                  <a:pt x="2873" y="13900"/>
                  <a:pt x="2587" y="14091"/>
                </a:cubicBezTo>
                <a:lnTo>
                  <a:pt x="1762" y="14637"/>
                </a:lnTo>
                <a:cubicBezTo>
                  <a:pt x="1328" y="14915"/>
                  <a:pt x="1207" y="15505"/>
                  <a:pt x="1484" y="15940"/>
                </a:cubicBezTo>
                <a:lnTo>
                  <a:pt x="2031" y="16764"/>
                </a:lnTo>
                <a:cubicBezTo>
                  <a:pt x="2207" y="17039"/>
                  <a:pt x="2508" y="17185"/>
                  <a:pt x="2815" y="17185"/>
                </a:cubicBezTo>
                <a:cubicBezTo>
                  <a:pt x="2993" y="17185"/>
                  <a:pt x="3174" y="17135"/>
                  <a:pt x="3333" y="17033"/>
                </a:cubicBezTo>
                <a:lnTo>
                  <a:pt x="4253" y="16426"/>
                </a:lnTo>
                <a:cubicBezTo>
                  <a:pt x="4378" y="16346"/>
                  <a:pt x="4518" y="16308"/>
                  <a:pt x="4656" y="16308"/>
                </a:cubicBezTo>
                <a:cubicBezTo>
                  <a:pt x="4836" y="16308"/>
                  <a:pt x="5014" y="16372"/>
                  <a:pt x="5156" y="16495"/>
                </a:cubicBezTo>
                <a:cubicBezTo>
                  <a:pt x="5729" y="16990"/>
                  <a:pt x="6371" y="17415"/>
                  <a:pt x="7075" y="17745"/>
                </a:cubicBezTo>
                <a:cubicBezTo>
                  <a:pt x="7387" y="17901"/>
                  <a:pt x="7561" y="18240"/>
                  <a:pt x="7491" y="18570"/>
                </a:cubicBezTo>
                <a:lnTo>
                  <a:pt x="7257" y="19646"/>
                </a:lnTo>
                <a:cubicBezTo>
                  <a:pt x="7153" y="20158"/>
                  <a:pt x="7474" y="20653"/>
                  <a:pt x="7986" y="20766"/>
                </a:cubicBezTo>
                <a:lnTo>
                  <a:pt x="8950" y="20974"/>
                </a:lnTo>
                <a:cubicBezTo>
                  <a:pt x="9014" y="20987"/>
                  <a:pt x="9079" y="20994"/>
                  <a:pt x="9143" y="20994"/>
                </a:cubicBezTo>
                <a:cubicBezTo>
                  <a:pt x="9583" y="20994"/>
                  <a:pt x="9978" y="20692"/>
                  <a:pt x="10069" y="20245"/>
                </a:cubicBezTo>
                <a:lnTo>
                  <a:pt x="10312" y="19108"/>
                </a:lnTo>
                <a:cubicBezTo>
                  <a:pt x="10373" y="18778"/>
                  <a:pt x="10660" y="18526"/>
                  <a:pt x="10989" y="18518"/>
                </a:cubicBezTo>
                <a:cubicBezTo>
                  <a:pt x="11753" y="18474"/>
                  <a:pt x="12500" y="18327"/>
                  <a:pt x="13203" y="18075"/>
                </a:cubicBezTo>
                <a:cubicBezTo>
                  <a:pt x="13285" y="18047"/>
                  <a:pt x="13369" y="18033"/>
                  <a:pt x="13452" y="18033"/>
                </a:cubicBezTo>
                <a:cubicBezTo>
                  <a:pt x="13700" y="18033"/>
                  <a:pt x="13934" y="18155"/>
                  <a:pt x="14071" y="18370"/>
                </a:cubicBezTo>
                <a:lnTo>
                  <a:pt x="14696" y="19325"/>
                </a:lnTo>
                <a:cubicBezTo>
                  <a:pt x="14872" y="19599"/>
                  <a:pt x="15172" y="19745"/>
                  <a:pt x="15479" y="19745"/>
                </a:cubicBezTo>
                <a:cubicBezTo>
                  <a:pt x="15658" y="19745"/>
                  <a:pt x="15838" y="19696"/>
                  <a:pt x="15998" y="19594"/>
                </a:cubicBezTo>
                <a:lnTo>
                  <a:pt x="16822" y="19047"/>
                </a:lnTo>
                <a:cubicBezTo>
                  <a:pt x="17257" y="18769"/>
                  <a:pt x="17369" y="18179"/>
                  <a:pt x="17092" y="17745"/>
                </a:cubicBezTo>
                <a:lnTo>
                  <a:pt x="16458" y="16790"/>
                </a:lnTo>
                <a:cubicBezTo>
                  <a:pt x="16276" y="16512"/>
                  <a:pt x="16310" y="16130"/>
                  <a:pt x="16536" y="15879"/>
                </a:cubicBezTo>
                <a:cubicBezTo>
                  <a:pt x="17048" y="15332"/>
                  <a:pt x="17482" y="14690"/>
                  <a:pt x="17829" y="13995"/>
                </a:cubicBezTo>
                <a:cubicBezTo>
                  <a:pt x="17954" y="13738"/>
                  <a:pt x="18216" y="13580"/>
                  <a:pt x="18494" y="13580"/>
                </a:cubicBezTo>
                <a:cubicBezTo>
                  <a:pt x="18544" y="13580"/>
                  <a:pt x="18595" y="13585"/>
                  <a:pt x="18645" y="13596"/>
                </a:cubicBezTo>
                <a:lnTo>
                  <a:pt x="19704" y="13813"/>
                </a:lnTo>
                <a:cubicBezTo>
                  <a:pt x="19770" y="13824"/>
                  <a:pt x="19835" y="13830"/>
                  <a:pt x="19899" y="13830"/>
                </a:cubicBezTo>
                <a:cubicBezTo>
                  <a:pt x="20372" y="13830"/>
                  <a:pt x="20767" y="13527"/>
                  <a:pt x="20859" y="13075"/>
                </a:cubicBezTo>
                <a:lnTo>
                  <a:pt x="21058" y="12103"/>
                </a:lnTo>
                <a:cubicBezTo>
                  <a:pt x="21171" y="11599"/>
                  <a:pt x="20841" y="11096"/>
                  <a:pt x="20338" y="10992"/>
                </a:cubicBezTo>
                <a:lnTo>
                  <a:pt x="19314" y="10775"/>
                </a:lnTo>
                <a:cubicBezTo>
                  <a:pt x="18975" y="10705"/>
                  <a:pt x="18741" y="10419"/>
                  <a:pt x="18732" y="10063"/>
                </a:cubicBezTo>
                <a:cubicBezTo>
                  <a:pt x="18706" y="9264"/>
                  <a:pt x="18559" y="8483"/>
                  <a:pt x="18307" y="7745"/>
                </a:cubicBezTo>
                <a:cubicBezTo>
                  <a:pt x="18194" y="7424"/>
                  <a:pt x="18315" y="7068"/>
                  <a:pt x="18593" y="6886"/>
                </a:cubicBezTo>
                <a:lnTo>
                  <a:pt x="19401" y="6357"/>
                </a:lnTo>
                <a:cubicBezTo>
                  <a:pt x="19835" y="6079"/>
                  <a:pt x="19956" y="5488"/>
                  <a:pt x="19670" y="5054"/>
                </a:cubicBezTo>
                <a:lnTo>
                  <a:pt x="19131" y="4230"/>
                </a:lnTo>
                <a:cubicBezTo>
                  <a:pt x="18950" y="3955"/>
                  <a:pt x="18650" y="3806"/>
                  <a:pt x="18345" y="3806"/>
                </a:cubicBezTo>
                <a:cubicBezTo>
                  <a:pt x="18168" y="3806"/>
                  <a:pt x="17989" y="3856"/>
                  <a:pt x="17829" y="3961"/>
                </a:cubicBezTo>
                <a:lnTo>
                  <a:pt x="17057" y="4473"/>
                </a:lnTo>
                <a:cubicBezTo>
                  <a:pt x="16930" y="4551"/>
                  <a:pt x="16789" y="4590"/>
                  <a:pt x="16650" y="4590"/>
                </a:cubicBezTo>
                <a:cubicBezTo>
                  <a:pt x="16467" y="4590"/>
                  <a:pt x="16285" y="4523"/>
                  <a:pt x="16137" y="4395"/>
                </a:cubicBezTo>
                <a:cubicBezTo>
                  <a:pt x="15546" y="3839"/>
                  <a:pt x="14869" y="3370"/>
                  <a:pt x="14114" y="3006"/>
                </a:cubicBezTo>
                <a:cubicBezTo>
                  <a:pt x="13810" y="2850"/>
                  <a:pt x="13637" y="2520"/>
                  <a:pt x="13715" y="2181"/>
                </a:cubicBezTo>
                <a:lnTo>
                  <a:pt x="13889" y="1348"/>
                </a:lnTo>
                <a:cubicBezTo>
                  <a:pt x="14001" y="836"/>
                  <a:pt x="13672" y="332"/>
                  <a:pt x="13159" y="228"/>
                </a:cubicBezTo>
                <a:lnTo>
                  <a:pt x="12196" y="20"/>
                </a:lnTo>
                <a:cubicBezTo>
                  <a:pt x="12131" y="7"/>
                  <a:pt x="12066" y="0"/>
                  <a:pt x="12003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7" name="Google Shape;77;p16"/>
          <p:cNvGrpSpPr/>
          <p:nvPr/>
        </p:nvGrpSpPr>
        <p:grpSpPr>
          <a:xfrm flipH="1">
            <a:off x="59412" y="3622693"/>
            <a:ext cx="811927" cy="753197"/>
            <a:chOff x="4932662" y="2251593"/>
            <a:chExt cx="811927" cy="753197"/>
          </a:xfrm>
        </p:grpSpPr>
        <p:sp>
          <p:nvSpPr>
            <p:cNvPr id="78" name="Google Shape;78;p16"/>
            <p:cNvSpPr/>
            <p:nvPr/>
          </p:nvSpPr>
          <p:spPr>
            <a:xfrm>
              <a:off x="4932662" y="2251593"/>
              <a:ext cx="811927" cy="753197"/>
            </a:xfrm>
            <a:custGeom>
              <a:avLst/>
              <a:gdLst/>
              <a:ahLst/>
              <a:cxnLst/>
              <a:rect l="l" t="t" r="r" b="b"/>
              <a:pathLst>
                <a:path w="23889" h="22161" extrusionOk="0">
                  <a:moveTo>
                    <a:pt x="278" y="0"/>
                  </a:moveTo>
                  <a:cubicBezTo>
                    <a:pt x="130" y="0"/>
                    <a:pt x="0" y="122"/>
                    <a:pt x="0" y="286"/>
                  </a:cubicBezTo>
                  <a:lnTo>
                    <a:pt x="0" y="21874"/>
                  </a:lnTo>
                  <a:cubicBezTo>
                    <a:pt x="0" y="22031"/>
                    <a:pt x="122" y="22161"/>
                    <a:pt x="278" y="22161"/>
                  </a:cubicBezTo>
                  <a:lnTo>
                    <a:pt x="23610" y="22161"/>
                  </a:lnTo>
                  <a:cubicBezTo>
                    <a:pt x="23758" y="22161"/>
                    <a:pt x="23888" y="22031"/>
                    <a:pt x="23888" y="21874"/>
                  </a:cubicBezTo>
                  <a:lnTo>
                    <a:pt x="23888" y="286"/>
                  </a:lnTo>
                  <a:cubicBezTo>
                    <a:pt x="23888" y="130"/>
                    <a:pt x="23775" y="0"/>
                    <a:pt x="2361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16"/>
            <p:cNvSpPr/>
            <p:nvPr/>
          </p:nvSpPr>
          <p:spPr>
            <a:xfrm>
              <a:off x="4968044" y="2360729"/>
              <a:ext cx="740826" cy="592436"/>
            </a:xfrm>
            <a:custGeom>
              <a:avLst/>
              <a:gdLst/>
              <a:ahLst/>
              <a:cxnLst/>
              <a:rect l="l" t="t" r="r" b="b"/>
              <a:pathLst>
                <a:path w="21797" h="17431" extrusionOk="0">
                  <a:moveTo>
                    <a:pt x="209" y="1"/>
                  </a:moveTo>
                  <a:cubicBezTo>
                    <a:pt x="96" y="1"/>
                    <a:pt x="1" y="88"/>
                    <a:pt x="1" y="209"/>
                  </a:cubicBezTo>
                  <a:lnTo>
                    <a:pt x="1" y="17222"/>
                  </a:lnTo>
                  <a:cubicBezTo>
                    <a:pt x="1" y="17335"/>
                    <a:pt x="88" y="17431"/>
                    <a:pt x="209" y="17431"/>
                  </a:cubicBezTo>
                  <a:lnTo>
                    <a:pt x="21588" y="17431"/>
                  </a:lnTo>
                  <a:cubicBezTo>
                    <a:pt x="21710" y="17431"/>
                    <a:pt x="21797" y="17335"/>
                    <a:pt x="21797" y="17222"/>
                  </a:cubicBezTo>
                  <a:lnTo>
                    <a:pt x="21797" y="209"/>
                  </a:lnTo>
                  <a:cubicBezTo>
                    <a:pt x="21797" y="105"/>
                    <a:pt x="21710" y="1"/>
                    <a:pt x="2158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16"/>
            <p:cNvSpPr/>
            <p:nvPr/>
          </p:nvSpPr>
          <p:spPr>
            <a:xfrm>
              <a:off x="4981334" y="2284901"/>
              <a:ext cx="41907" cy="41941"/>
            </a:xfrm>
            <a:custGeom>
              <a:avLst/>
              <a:gdLst/>
              <a:ahLst/>
              <a:cxnLst/>
              <a:rect l="l" t="t" r="r" b="b"/>
              <a:pathLst>
                <a:path w="1233" h="1234" extrusionOk="0">
                  <a:moveTo>
                    <a:pt x="617" y="1"/>
                  </a:moveTo>
                  <a:cubicBezTo>
                    <a:pt x="278" y="1"/>
                    <a:pt x="0" y="270"/>
                    <a:pt x="0" y="617"/>
                  </a:cubicBezTo>
                  <a:cubicBezTo>
                    <a:pt x="0" y="956"/>
                    <a:pt x="269" y="1234"/>
                    <a:pt x="617" y="1234"/>
                  </a:cubicBezTo>
                  <a:cubicBezTo>
                    <a:pt x="955" y="1234"/>
                    <a:pt x="1233" y="964"/>
                    <a:pt x="1233" y="617"/>
                  </a:cubicBezTo>
                  <a:cubicBezTo>
                    <a:pt x="1233" y="279"/>
                    <a:pt x="955" y="1"/>
                    <a:pt x="61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16"/>
            <p:cNvSpPr/>
            <p:nvPr/>
          </p:nvSpPr>
          <p:spPr>
            <a:xfrm>
              <a:off x="5052709" y="2284901"/>
              <a:ext cx="42246" cy="41941"/>
            </a:xfrm>
            <a:custGeom>
              <a:avLst/>
              <a:gdLst/>
              <a:ahLst/>
              <a:cxnLst/>
              <a:rect l="l" t="t" r="r" b="b"/>
              <a:pathLst>
                <a:path w="1243" h="1234" extrusionOk="0">
                  <a:moveTo>
                    <a:pt x="617" y="1"/>
                  </a:moveTo>
                  <a:cubicBezTo>
                    <a:pt x="279" y="1"/>
                    <a:pt x="1" y="279"/>
                    <a:pt x="1" y="617"/>
                  </a:cubicBezTo>
                  <a:cubicBezTo>
                    <a:pt x="1" y="956"/>
                    <a:pt x="279" y="1234"/>
                    <a:pt x="617" y="1234"/>
                  </a:cubicBezTo>
                  <a:cubicBezTo>
                    <a:pt x="964" y="1234"/>
                    <a:pt x="1242" y="956"/>
                    <a:pt x="1242" y="617"/>
                  </a:cubicBezTo>
                  <a:cubicBezTo>
                    <a:pt x="1242" y="279"/>
                    <a:pt x="964" y="1"/>
                    <a:pt x="61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2;p16"/>
            <p:cNvSpPr/>
            <p:nvPr/>
          </p:nvSpPr>
          <p:spPr>
            <a:xfrm>
              <a:off x="5124425" y="2284901"/>
              <a:ext cx="41907" cy="41941"/>
            </a:xfrm>
            <a:custGeom>
              <a:avLst/>
              <a:gdLst/>
              <a:ahLst/>
              <a:cxnLst/>
              <a:rect l="l" t="t" r="r" b="b"/>
              <a:pathLst>
                <a:path w="1233" h="1234" extrusionOk="0">
                  <a:moveTo>
                    <a:pt x="617" y="1"/>
                  </a:moveTo>
                  <a:cubicBezTo>
                    <a:pt x="278" y="1"/>
                    <a:pt x="0" y="279"/>
                    <a:pt x="0" y="617"/>
                  </a:cubicBezTo>
                  <a:cubicBezTo>
                    <a:pt x="0" y="956"/>
                    <a:pt x="278" y="1234"/>
                    <a:pt x="617" y="1234"/>
                  </a:cubicBezTo>
                  <a:cubicBezTo>
                    <a:pt x="955" y="1234"/>
                    <a:pt x="1233" y="956"/>
                    <a:pt x="1233" y="617"/>
                  </a:cubicBezTo>
                  <a:cubicBezTo>
                    <a:pt x="1233" y="279"/>
                    <a:pt x="955" y="1"/>
                    <a:pt x="61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/>
          <p:nvPr/>
        </p:nvSpPr>
        <p:spPr>
          <a:xfrm>
            <a:off x="233600" y="202350"/>
            <a:ext cx="8676900" cy="4738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title"/>
          </p:nvPr>
        </p:nvSpPr>
        <p:spPr>
          <a:xfrm>
            <a:off x="1499450" y="2179625"/>
            <a:ext cx="6145200" cy="914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title" idx="2" hasCustomPrompt="1"/>
          </p:nvPr>
        </p:nvSpPr>
        <p:spPr>
          <a:xfrm>
            <a:off x="3657600" y="842725"/>
            <a:ext cx="1828800" cy="133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9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15" name="Google Shape;15;p3"/>
          <p:cNvSpPr txBox="1">
            <a:spLocks noGrp="1"/>
          </p:cNvSpPr>
          <p:nvPr>
            <p:ph type="subTitle" idx="1"/>
          </p:nvPr>
        </p:nvSpPr>
        <p:spPr>
          <a:xfrm>
            <a:off x="2286000" y="3094025"/>
            <a:ext cx="4572000" cy="54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/>
          <p:nvPr/>
        </p:nvSpPr>
        <p:spPr>
          <a:xfrm>
            <a:off x="233600" y="202350"/>
            <a:ext cx="8676900" cy="4738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720000" y="331645"/>
            <a:ext cx="7704000" cy="6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720000" y="1152475"/>
            <a:ext cx="7704000" cy="1005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ial"/>
              <a:buChar char="●"/>
              <a:defRPr sz="1200"/>
            </a:lvl1pPr>
            <a:lvl2pPr marL="914400" lvl="1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○"/>
              <a:defRPr/>
            </a:lvl2pPr>
            <a:lvl3pPr marL="1371600" lvl="2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■"/>
              <a:defRPr/>
            </a:lvl3pPr>
            <a:lvl4pPr marL="1828800" lvl="3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●"/>
              <a:defRPr/>
            </a:lvl4pPr>
            <a:lvl5pPr marL="2286000" lvl="4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○"/>
              <a:defRPr/>
            </a:lvl5pPr>
            <a:lvl6pPr marL="2743200" lvl="5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■"/>
              <a:defRPr/>
            </a:lvl6pPr>
            <a:lvl7pPr marL="3200400" lvl="6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●"/>
              <a:defRPr/>
            </a:lvl7pPr>
            <a:lvl8pPr marL="3657600" lvl="7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○"/>
              <a:defRPr/>
            </a:lvl8pPr>
            <a:lvl9pPr marL="4114800" lvl="8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/>
          <p:nvPr/>
        </p:nvSpPr>
        <p:spPr>
          <a:xfrm>
            <a:off x="233600" y="202350"/>
            <a:ext cx="8676900" cy="4738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subTitle" idx="1"/>
          </p:nvPr>
        </p:nvSpPr>
        <p:spPr>
          <a:xfrm>
            <a:off x="984250" y="2952750"/>
            <a:ext cx="3370500" cy="91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subTitle" idx="2"/>
          </p:nvPr>
        </p:nvSpPr>
        <p:spPr>
          <a:xfrm>
            <a:off x="4789250" y="2952750"/>
            <a:ext cx="3370500" cy="91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720000" y="331645"/>
            <a:ext cx="7704000" cy="6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title" idx="3"/>
          </p:nvPr>
        </p:nvSpPr>
        <p:spPr>
          <a:xfrm>
            <a:off x="984250" y="2571750"/>
            <a:ext cx="3370500" cy="45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title" idx="4"/>
          </p:nvPr>
        </p:nvSpPr>
        <p:spPr>
          <a:xfrm>
            <a:off x="4789250" y="2571750"/>
            <a:ext cx="3370500" cy="45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/>
          <p:nvPr/>
        </p:nvSpPr>
        <p:spPr>
          <a:xfrm>
            <a:off x="233600" y="202350"/>
            <a:ext cx="8676900" cy="4738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title"/>
          </p:nvPr>
        </p:nvSpPr>
        <p:spPr>
          <a:xfrm>
            <a:off x="720000" y="331645"/>
            <a:ext cx="7704000" cy="6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/>
          <p:nvPr/>
        </p:nvSpPr>
        <p:spPr>
          <a:xfrm>
            <a:off x="233600" y="202350"/>
            <a:ext cx="8676900" cy="4738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title"/>
          </p:nvPr>
        </p:nvSpPr>
        <p:spPr>
          <a:xfrm>
            <a:off x="720000" y="1192500"/>
            <a:ext cx="4114800" cy="548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body" idx="1"/>
          </p:nvPr>
        </p:nvSpPr>
        <p:spPr>
          <a:xfrm>
            <a:off x="720000" y="1665000"/>
            <a:ext cx="4114800" cy="228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79400" rtl="0"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800"/>
              <a:buFont typeface="Open Sans"/>
              <a:buChar char="●"/>
              <a:defRPr sz="1400">
                <a:solidFill>
                  <a:srgbClr val="434343"/>
                </a:solidFill>
              </a:defRPr>
            </a:lvl1pPr>
            <a:lvl2pPr marL="914400" lvl="1" indent="-279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800"/>
              <a:buFont typeface="Open Sans"/>
              <a:buChar char="○"/>
              <a:defRPr>
                <a:solidFill>
                  <a:srgbClr val="434343"/>
                </a:solidFill>
              </a:defRPr>
            </a:lvl2pPr>
            <a:lvl3pPr marL="1371600" lvl="2" indent="-279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800"/>
              <a:buFont typeface="Open Sans"/>
              <a:buChar char="■"/>
              <a:defRPr>
                <a:solidFill>
                  <a:srgbClr val="434343"/>
                </a:solidFill>
              </a:defRPr>
            </a:lvl3pPr>
            <a:lvl4pPr marL="1828800" lvl="3" indent="-279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800"/>
              <a:buFont typeface="Open Sans"/>
              <a:buChar char="●"/>
              <a:defRPr>
                <a:solidFill>
                  <a:srgbClr val="434343"/>
                </a:solidFill>
              </a:defRPr>
            </a:lvl4pPr>
            <a:lvl5pPr marL="2286000" lvl="4" indent="-30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200"/>
              <a:buFont typeface="Open Sans"/>
              <a:buChar char="○"/>
              <a:defRPr>
                <a:solidFill>
                  <a:srgbClr val="434343"/>
                </a:solidFill>
              </a:defRPr>
            </a:lvl5pPr>
            <a:lvl6pPr marL="2743200" lvl="5" indent="-30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1200"/>
              <a:buFont typeface="Open Sans"/>
              <a:buChar char="■"/>
              <a:defRPr>
                <a:solidFill>
                  <a:srgbClr val="434343"/>
                </a:solidFill>
              </a:defRPr>
            </a:lvl6pPr>
            <a:lvl7pPr marL="3200400" lvl="6" indent="-2730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700"/>
              <a:buFont typeface="Open Sans"/>
              <a:buChar char="●"/>
              <a:defRPr>
                <a:solidFill>
                  <a:srgbClr val="434343"/>
                </a:solidFill>
              </a:defRPr>
            </a:lvl7pPr>
            <a:lvl8pPr marL="3657600" lvl="7" indent="-2730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700"/>
              <a:buFont typeface="Open Sans"/>
              <a:buChar char="○"/>
              <a:defRPr>
                <a:solidFill>
                  <a:srgbClr val="434343"/>
                </a:solidFill>
              </a:defRPr>
            </a:lvl8pPr>
            <a:lvl9pPr marL="4114800" lvl="8" indent="-2667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9999"/>
              </a:buClr>
              <a:buSzPts val="600"/>
              <a:buFont typeface="Open Sans"/>
              <a:buChar char="■"/>
              <a:defRPr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8"/>
          <p:cNvSpPr/>
          <p:nvPr/>
        </p:nvSpPr>
        <p:spPr>
          <a:xfrm>
            <a:off x="233600" y="202350"/>
            <a:ext cx="8676900" cy="4738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" name="Google Shape;36;p8"/>
          <p:cNvSpPr txBox="1">
            <a:spLocks noGrp="1"/>
          </p:cNvSpPr>
          <p:nvPr>
            <p:ph type="title"/>
          </p:nvPr>
        </p:nvSpPr>
        <p:spPr>
          <a:xfrm>
            <a:off x="1388100" y="1307100"/>
            <a:ext cx="6367800" cy="2529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10000"/>
            </a:lvl1pPr>
            <a:lvl2pPr lvl="1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/>
          <p:nvPr/>
        </p:nvSpPr>
        <p:spPr>
          <a:xfrm>
            <a:off x="233600" y="202350"/>
            <a:ext cx="8676900" cy="47388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3598800" cy="187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ubTitle" idx="1"/>
          </p:nvPr>
        </p:nvSpPr>
        <p:spPr>
          <a:xfrm>
            <a:off x="4622250" y="540000"/>
            <a:ext cx="3801900" cy="40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>
            <a:spLocks noGrp="1"/>
          </p:cNvSpPr>
          <p:nvPr>
            <p:ph type="pic" idx="2"/>
          </p:nvPr>
        </p:nvSpPr>
        <p:spPr>
          <a:xfrm>
            <a:off x="0" y="0"/>
            <a:ext cx="9144000" cy="5120400"/>
          </a:xfrm>
          <a:prstGeom prst="rect">
            <a:avLst/>
          </a:prstGeom>
          <a:noFill/>
          <a:ln>
            <a:noFill/>
          </a:ln>
        </p:spPr>
      </p:sp>
      <p:sp>
        <p:nvSpPr>
          <p:cNvPr id="43" name="Google Shape;43;p10"/>
          <p:cNvSpPr txBox="1">
            <a:spLocks noGrp="1"/>
          </p:cNvSpPr>
          <p:nvPr>
            <p:ph type="title"/>
          </p:nvPr>
        </p:nvSpPr>
        <p:spPr>
          <a:xfrm>
            <a:off x="720000" y="2285400"/>
            <a:ext cx="7704000" cy="572700"/>
          </a:xfrm>
          <a:prstGeom prst="rect">
            <a:avLst/>
          </a:prstGeom>
          <a:solidFill>
            <a:schemeClr val="lt2"/>
          </a:solidFill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 sz="3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accen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0000" y="331645"/>
            <a:ext cx="7704000" cy="64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lata"/>
              <a:buNone/>
              <a:defRPr sz="3500" b="1">
                <a:solidFill>
                  <a:schemeClr val="dk1"/>
                </a:solidFill>
                <a:latin typeface="Alata"/>
                <a:ea typeface="Alata"/>
                <a:cs typeface="Alata"/>
                <a:sym typeface="Alata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lata"/>
              <a:buNone/>
              <a:defRPr sz="3500" b="1">
                <a:solidFill>
                  <a:schemeClr val="dk1"/>
                </a:solidFill>
                <a:latin typeface="Alata"/>
                <a:ea typeface="Alata"/>
                <a:cs typeface="Alata"/>
                <a:sym typeface="Alata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lata"/>
              <a:buNone/>
              <a:defRPr sz="3500" b="1">
                <a:solidFill>
                  <a:schemeClr val="dk1"/>
                </a:solidFill>
                <a:latin typeface="Alata"/>
                <a:ea typeface="Alata"/>
                <a:cs typeface="Alata"/>
                <a:sym typeface="Alata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lata"/>
              <a:buNone/>
              <a:defRPr sz="3500" b="1">
                <a:solidFill>
                  <a:schemeClr val="dk1"/>
                </a:solidFill>
                <a:latin typeface="Alata"/>
                <a:ea typeface="Alata"/>
                <a:cs typeface="Alata"/>
                <a:sym typeface="Alata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lata"/>
              <a:buNone/>
              <a:defRPr sz="3500" b="1">
                <a:solidFill>
                  <a:schemeClr val="dk1"/>
                </a:solidFill>
                <a:latin typeface="Alata"/>
                <a:ea typeface="Alata"/>
                <a:cs typeface="Alata"/>
                <a:sym typeface="Alata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lata"/>
              <a:buNone/>
              <a:defRPr sz="3500" b="1">
                <a:solidFill>
                  <a:schemeClr val="dk1"/>
                </a:solidFill>
                <a:latin typeface="Alata"/>
                <a:ea typeface="Alata"/>
                <a:cs typeface="Alata"/>
                <a:sym typeface="Alata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lata"/>
              <a:buNone/>
              <a:defRPr sz="3500" b="1">
                <a:solidFill>
                  <a:schemeClr val="dk1"/>
                </a:solidFill>
                <a:latin typeface="Alata"/>
                <a:ea typeface="Alata"/>
                <a:cs typeface="Alata"/>
                <a:sym typeface="Alata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lata"/>
              <a:buNone/>
              <a:defRPr sz="3500" b="1">
                <a:solidFill>
                  <a:schemeClr val="dk1"/>
                </a:solidFill>
                <a:latin typeface="Alata"/>
                <a:ea typeface="Alata"/>
                <a:cs typeface="Alata"/>
                <a:sym typeface="Alata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lata"/>
              <a:buNone/>
              <a:defRPr sz="3500" b="1">
                <a:solidFill>
                  <a:schemeClr val="dk1"/>
                </a:solidFill>
                <a:latin typeface="Alata"/>
                <a:ea typeface="Alata"/>
                <a:cs typeface="Alata"/>
                <a:sym typeface="Alata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000" y="1152475"/>
            <a:ext cx="77040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chivo"/>
              <a:buChar char="●"/>
              <a:defRPr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chivo"/>
              <a:buChar char="○"/>
              <a:defRPr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chivo"/>
              <a:buChar char="■"/>
              <a:defRPr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chivo"/>
              <a:buChar char="●"/>
              <a:defRPr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chivo"/>
              <a:buChar char="○"/>
              <a:defRPr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chivo"/>
              <a:buChar char="■"/>
              <a:defRPr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chivo"/>
              <a:buChar char="●"/>
              <a:defRPr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chivo"/>
              <a:buChar char="○"/>
              <a:defRPr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Archivo"/>
              <a:buChar char="■"/>
              <a:defRPr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1" r:id="rId13"/>
    <p:sldLayoutId id="2147483662" r:id="rId14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harshavardhanjakku.github.io/TechStorm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.png"/><Relationship Id="rId4" Type="http://schemas.openxmlformats.org/officeDocument/2006/relationships/hyperlink" Target="https://scholar.google.com/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0"/>
          <p:cNvSpPr/>
          <p:nvPr/>
        </p:nvSpPr>
        <p:spPr>
          <a:xfrm>
            <a:off x="4343375" y="984200"/>
            <a:ext cx="4800782" cy="3164929"/>
          </a:xfrm>
          <a:custGeom>
            <a:avLst/>
            <a:gdLst/>
            <a:ahLst/>
            <a:cxnLst/>
            <a:rect l="l" t="t" r="r" b="b"/>
            <a:pathLst>
              <a:path w="154814" h="98305" extrusionOk="0">
                <a:moveTo>
                  <a:pt x="16988" y="98305"/>
                </a:moveTo>
                <a:cubicBezTo>
                  <a:pt x="16988" y="98305"/>
                  <a:pt x="1" y="63514"/>
                  <a:pt x="12570" y="47247"/>
                </a:cubicBezTo>
                <a:cubicBezTo>
                  <a:pt x="25313" y="30764"/>
                  <a:pt x="33949" y="39157"/>
                  <a:pt x="46510" y="33324"/>
                </a:cubicBezTo>
                <a:cubicBezTo>
                  <a:pt x="59087" y="27482"/>
                  <a:pt x="60155" y="3264"/>
                  <a:pt x="85354" y="1624"/>
                </a:cubicBezTo>
                <a:cubicBezTo>
                  <a:pt x="110561" y="1"/>
                  <a:pt x="154813" y="19948"/>
                  <a:pt x="131290" y="97792"/>
                </a:cubicBezTo>
                <a:close/>
              </a:path>
            </a:pathLst>
          </a:custGeom>
          <a:solidFill>
            <a:srgbClr val="FFFFFF">
              <a:alpha val="215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20"/>
          <p:cNvSpPr txBox="1">
            <a:spLocks noGrp="1"/>
          </p:cNvSpPr>
          <p:nvPr>
            <p:ph type="ctrTitle"/>
          </p:nvPr>
        </p:nvSpPr>
        <p:spPr>
          <a:xfrm>
            <a:off x="302586" y="1530717"/>
            <a:ext cx="4724170" cy="2372317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 algn="l" rtl="0">
              <a:spcBef>
                <a:spcPts val="0"/>
              </a:spcBef>
              <a:spcAft>
                <a:spcPts val="0"/>
              </a:spcAft>
            </a:pPr>
            <a:r>
              <a:rPr lang="en-US" sz="1800" dirty="0"/>
              <a:t>Problem Statement ID : SRUID in Website</a:t>
            </a:r>
            <a:br>
              <a:rPr lang="en-US" sz="1800" dirty="0"/>
            </a:br>
            <a:r>
              <a:rPr lang="en-US" sz="1400" b="0" dirty="0">
                <a:latin typeface="+mj-lt"/>
              </a:rPr>
              <a:t>(If own problem statement SRUID +Team Leader Roll no last 5 digits )</a:t>
            </a:r>
            <a:br>
              <a:rPr lang="en-US" sz="1800" b="0" dirty="0">
                <a:latin typeface="+mj-lt"/>
              </a:rPr>
            </a:br>
            <a:r>
              <a:rPr lang="en-US" sz="1800" dirty="0"/>
              <a:t>Problem Statement Title :</a:t>
            </a:r>
            <a:br>
              <a:rPr lang="en-US" sz="1800" dirty="0"/>
            </a:br>
            <a:r>
              <a:rPr lang="en-US" sz="1800" dirty="0"/>
              <a:t>Domain :</a:t>
            </a:r>
            <a:br>
              <a:rPr lang="en-US" sz="1800" dirty="0"/>
            </a:br>
            <a:r>
              <a:rPr lang="en-US" sz="1800" dirty="0"/>
              <a:t>PS Category : Hardware / Software </a:t>
            </a:r>
            <a:br>
              <a:rPr lang="en-US" sz="1800" dirty="0"/>
            </a:br>
            <a:r>
              <a:rPr lang="en-US" sz="1800" dirty="0"/>
              <a:t>Team ID :</a:t>
            </a:r>
            <a:br>
              <a:rPr lang="en-US" sz="1800" dirty="0"/>
            </a:br>
            <a:r>
              <a:rPr lang="en-US" sz="1800" dirty="0"/>
              <a:t>Team name : Registered team name</a:t>
            </a:r>
            <a:endParaRPr sz="1800" dirty="0"/>
          </a:p>
        </p:txBody>
      </p:sp>
      <p:sp>
        <p:nvSpPr>
          <p:cNvPr id="95" name="Google Shape;95;p20"/>
          <p:cNvSpPr/>
          <p:nvPr/>
        </p:nvSpPr>
        <p:spPr>
          <a:xfrm>
            <a:off x="7126281" y="1543700"/>
            <a:ext cx="1116965" cy="1116693"/>
          </a:xfrm>
          <a:custGeom>
            <a:avLst/>
            <a:gdLst/>
            <a:ahLst/>
            <a:cxnLst/>
            <a:rect l="l" t="t" r="r" b="b"/>
            <a:pathLst>
              <a:path w="32864" h="32856" extrusionOk="0">
                <a:moveTo>
                  <a:pt x="16332" y="8338"/>
                </a:moveTo>
                <a:cubicBezTo>
                  <a:pt x="20936" y="8338"/>
                  <a:pt x="24625" y="12290"/>
                  <a:pt x="24149" y="16997"/>
                </a:cubicBezTo>
                <a:cubicBezTo>
                  <a:pt x="23784" y="20686"/>
                  <a:pt x="20807" y="23654"/>
                  <a:pt x="17135" y="24019"/>
                </a:cubicBezTo>
                <a:cubicBezTo>
                  <a:pt x="16867" y="24045"/>
                  <a:pt x="16602" y="24058"/>
                  <a:pt x="16340" y="24058"/>
                </a:cubicBezTo>
                <a:cubicBezTo>
                  <a:pt x="11729" y="24058"/>
                  <a:pt x="8047" y="20106"/>
                  <a:pt x="8515" y="15399"/>
                </a:cubicBezTo>
                <a:cubicBezTo>
                  <a:pt x="8889" y="11719"/>
                  <a:pt x="11857" y="8750"/>
                  <a:pt x="15538" y="8377"/>
                </a:cubicBezTo>
                <a:cubicBezTo>
                  <a:pt x="15805" y="8351"/>
                  <a:pt x="16070" y="8338"/>
                  <a:pt x="16332" y="8338"/>
                </a:cubicBezTo>
                <a:close/>
                <a:moveTo>
                  <a:pt x="15546" y="1"/>
                </a:moveTo>
                <a:cubicBezTo>
                  <a:pt x="14748" y="1"/>
                  <a:pt x="14079" y="652"/>
                  <a:pt x="14079" y="1468"/>
                </a:cubicBezTo>
                <a:lnTo>
                  <a:pt x="14079" y="2796"/>
                </a:lnTo>
                <a:cubicBezTo>
                  <a:pt x="14079" y="3325"/>
                  <a:pt x="13715" y="3777"/>
                  <a:pt x="13203" y="3907"/>
                </a:cubicBezTo>
                <a:cubicBezTo>
                  <a:pt x="11935" y="4228"/>
                  <a:pt x="10755" y="4731"/>
                  <a:pt x="9670" y="5408"/>
                </a:cubicBezTo>
                <a:cubicBezTo>
                  <a:pt x="9479" y="5524"/>
                  <a:pt x="9265" y="5581"/>
                  <a:pt x="9052" y="5581"/>
                </a:cubicBezTo>
                <a:cubicBezTo>
                  <a:pt x="8752" y="5581"/>
                  <a:pt x="8456" y="5467"/>
                  <a:pt x="8238" y="5244"/>
                </a:cubicBezTo>
                <a:lnTo>
                  <a:pt x="7344" y="4349"/>
                </a:lnTo>
                <a:cubicBezTo>
                  <a:pt x="7057" y="4063"/>
                  <a:pt x="6684" y="3920"/>
                  <a:pt x="6312" y="3920"/>
                </a:cubicBezTo>
                <a:cubicBezTo>
                  <a:pt x="5940" y="3920"/>
                  <a:pt x="5569" y="4063"/>
                  <a:pt x="5286" y="4349"/>
                </a:cubicBezTo>
                <a:lnTo>
                  <a:pt x="4201" y="5434"/>
                </a:lnTo>
                <a:cubicBezTo>
                  <a:pt x="3620" y="6016"/>
                  <a:pt x="3620" y="6936"/>
                  <a:pt x="4201" y="7500"/>
                </a:cubicBezTo>
                <a:lnTo>
                  <a:pt x="5807" y="9106"/>
                </a:lnTo>
                <a:cubicBezTo>
                  <a:pt x="4939" y="10382"/>
                  <a:pt x="4297" y="11841"/>
                  <a:pt x="3950" y="13403"/>
                </a:cubicBezTo>
                <a:cubicBezTo>
                  <a:pt x="3828" y="13932"/>
                  <a:pt x="3359" y="14306"/>
                  <a:pt x="2821" y="14306"/>
                </a:cubicBezTo>
                <a:lnTo>
                  <a:pt x="1467" y="14306"/>
                </a:lnTo>
                <a:cubicBezTo>
                  <a:pt x="660" y="14306"/>
                  <a:pt x="0" y="14957"/>
                  <a:pt x="0" y="15764"/>
                </a:cubicBezTo>
                <a:lnTo>
                  <a:pt x="0" y="17300"/>
                </a:lnTo>
                <a:cubicBezTo>
                  <a:pt x="0" y="18099"/>
                  <a:pt x="651" y="18759"/>
                  <a:pt x="1467" y="18759"/>
                </a:cubicBezTo>
                <a:lnTo>
                  <a:pt x="2986" y="18759"/>
                </a:lnTo>
                <a:cubicBezTo>
                  <a:pt x="3507" y="18759"/>
                  <a:pt x="3958" y="19106"/>
                  <a:pt x="4089" y="19609"/>
                </a:cubicBezTo>
                <a:cubicBezTo>
                  <a:pt x="4427" y="20816"/>
                  <a:pt x="4939" y="21953"/>
                  <a:pt x="5590" y="22986"/>
                </a:cubicBezTo>
                <a:cubicBezTo>
                  <a:pt x="5877" y="23437"/>
                  <a:pt x="5816" y="24036"/>
                  <a:pt x="5434" y="24427"/>
                </a:cubicBezTo>
                <a:lnTo>
                  <a:pt x="4349" y="25512"/>
                </a:lnTo>
                <a:cubicBezTo>
                  <a:pt x="3776" y="26085"/>
                  <a:pt x="3776" y="27005"/>
                  <a:pt x="4349" y="27569"/>
                </a:cubicBezTo>
                <a:lnTo>
                  <a:pt x="5434" y="28654"/>
                </a:lnTo>
                <a:cubicBezTo>
                  <a:pt x="5720" y="28945"/>
                  <a:pt x="6096" y="29090"/>
                  <a:pt x="6470" y="29090"/>
                </a:cubicBezTo>
                <a:cubicBezTo>
                  <a:pt x="6845" y="29090"/>
                  <a:pt x="7218" y="28945"/>
                  <a:pt x="7500" y="28654"/>
                </a:cubicBezTo>
                <a:lnTo>
                  <a:pt x="8698" y="27456"/>
                </a:lnTo>
                <a:cubicBezTo>
                  <a:pt x="8924" y="27230"/>
                  <a:pt x="9220" y="27113"/>
                  <a:pt x="9518" y="27113"/>
                </a:cubicBezTo>
                <a:cubicBezTo>
                  <a:pt x="9713" y="27113"/>
                  <a:pt x="9908" y="27163"/>
                  <a:pt x="10087" y="27265"/>
                </a:cubicBezTo>
                <a:cubicBezTo>
                  <a:pt x="11120" y="27847"/>
                  <a:pt x="12231" y="28290"/>
                  <a:pt x="13411" y="28559"/>
                </a:cubicBezTo>
                <a:cubicBezTo>
                  <a:pt x="13932" y="28680"/>
                  <a:pt x="14305" y="29149"/>
                  <a:pt x="14305" y="29687"/>
                </a:cubicBezTo>
                <a:lnTo>
                  <a:pt x="14305" y="31388"/>
                </a:lnTo>
                <a:cubicBezTo>
                  <a:pt x="14305" y="32196"/>
                  <a:pt x="14956" y="32855"/>
                  <a:pt x="15772" y="32855"/>
                </a:cubicBezTo>
                <a:lnTo>
                  <a:pt x="17300" y="32855"/>
                </a:lnTo>
                <a:cubicBezTo>
                  <a:pt x="18107" y="32855"/>
                  <a:pt x="18767" y="32204"/>
                  <a:pt x="18767" y="31388"/>
                </a:cubicBezTo>
                <a:lnTo>
                  <a:pt x="18767" y="29583"/>
                </a:lnTo>
                <a:cubicBezTo>
                  <a:pt x="18767" y="29062"/>
                  <a:pt x="19114" y="28602"/>
                  <a:pt x="19626" y="28463"/>
                </a:cubicBezTo>
                <a:cubicBezTo>
                  <a:pt x="20772" y="28159"/>
                  <a:pt x="21848" y="27691"/>
                  <a:pt x="22847" y="27092"/>
                </a:cubicBezTo>
                <a:cubicBezTo>
                  <a:pt x="23033" y="26983"/>
                  <a:pt x="23240" y="26929"/>
                  <a:pt x="23445" y="26929"/>
                </a:cubicBezTo>
                <a:cubicBezTo>
                  <a:pt x="23746" y="26929"/>
                  <a:pt x="24043" y="27044"/>
                  <a:pt x="24270" y="27265"/>
                </a:cubicBezTo>
                <a:lnTo>
                  <a:pt x="25520" y="28515"/>
                </a:lnTo>
                <a:cubicBezTo>
                  <a:pt x="25807" y="28802"/>
                  <a:pt x="26180" y="28945"/>
                  <a:pt x="26552" y="28945"/>
                </a:cubicBezTo>
                <a:cubicBezTo>
                  <a:pt x="26924" y="28945"/>
                  <a:pt x="27295" y="28802"/>
                  <a:pt x="27577" y="28515"/>
                </a:cubicBezTo>
                <a:lnTo>
                  <a:pt x="28662" y="27430"/>
                </a:lnTo>
                <a:cubicBezTo>
                  <a:pt x="29235" y="26857"/>
                  <a:pt x="29235" y="25937"/>
                  <a:pt x="28662" y="25373"/>
                </a:cubicBezTo>
                <a:lnTo>
                  <a:pt x="27404" y="24114"/>
                </a:lnTo>
                <a:cubicBezTo>
                  <a:pt x="27022" y="23732"/>
                  <a:pt x="26961" y="23160"/>
                  <a:pt x="27230" y="22700"/>
                </a:cubicBezTo>
                <a:cubicBezTo>
                  <a:pt x="27829" y="21693"/>
                  <a:pt x="28298" y="20599"/>
                  <a:pt x="28602" y="19436"/>
                </a:cubicBezTo>
                <a:cubicBezTo>
                  <a:pt x="28732" y="18924"/>
                  <a:pt x="29183" y="18568"/>
                  <a:pt x="29713" y="18568"/>
                </a:cubicBezTo>
                <a:lnTo>
                  <a:pt x="31397" y="18568"/>
                </a:lnTo>
                <a:cubicBezTo>
                  <a:pt x="32213" y="18533"/>
                  <a:pt x="32864" y="17882"/>
                  <a:pt x="32864" y="17075"/>
                </a:cubicBezTo>
                <a:lnTo>
                  <a:pt x="32864" y="15538"/>
                </a:lnTo>
                <a:cubicBezTo>
                  <a:pt x="32864" y="14740"/>
                  <a:pt x="32213" y="14080"/>
                  <a:pt x="31397" y="14080"/>
                </a:cubicBezTo>
                <a:lnTo>
                  <a:pt x="29773" y="14080"/>
                </a:lnTo>
                <a:cubicBezTo>
                  <a:pt x="29244" y="14080"/>
                  <a:pt x="28775" y="13707"/>
                  <a:pt x="28654" y="13186"/>
                </a:cubicBezTo>
                <a:cubicBezTo>
                  <a:pt x="28359" y="11971"/>
                  <a:pt x="27898" y="10834"/>
                  <a:pt x="27273" y="9792"/>
                </a:cubicBezTo>
                <a:cubicBezTo>
                  <a:pt x="27004" y="9332"/>
                  <a:pt x="27083" y="8759"/>
                  <a:pt x="27447" y="8394"/>
                </a:cubicBezTo>
                <a:lnTo>
                  <a:pt x="28506" y="7335"/>
                </a:lnTo>
                <a:cubicBezTo>
                  <a:pt x="29079" y="6763"/>
                  <a:pt x="29079" y="5842"/>
                  <a:pt x="28506" y="5278"/>
                </a:cubicBezTo>
                <a:lnTo>
                  <a:pt x="27421" y="4193"/>
                </a:lnTo>
                <a:cubicBezTo>
                  <a:pt x="27130" y="3907"/>
                  <a:pt x="26755" y="3764"/>
                  <a:pt x="26382" y="3764"/>
                </a:cubicBezTo>
                <a:cubicBezTo>
                  <a:pt x="26008" y="3764"/>
                  <a:pt x="25637" y="3907"/>
                  <a:pt x="25355" y="4193"/>
                </a:cubicBezTo>
                <a:lnTo>
                  <a:pt x="24340" y="5209"/>
                </a:lnTo>
                <a:cubicBezTo>
                  <a:pt x="24115" y="5433"/>
                  <a:pt x="23819" y="5550"/>
                  <a:pt x="23522" y="5550"/>
                </a:cubicBezTo>
                <a:cubicBezTo>
                  <a:pt x="23312" y="5550"/>
                  <a:pt x="23102" y="5492"/>
                  <a:pt x="22916" y="5374"/>
                </a:cubicBezTo>
                <a:cubicBezTo>
                  <a:pt x="21840" y="4723"/>
                  <a:pt x="20668" y="4228"/>
                  <a:pt x="19409" y="3907"/>
                </a:cubicBezTo>
                <a:cubicBezTo>
                  <a:pt x="18897" y="3777"/>
                  <a:pt x="18541" y="3325"/>
                  <a:pt x="18541" y="2796"/>
                </a:cubicBezTo>
                <a:lnTo>
                  <a:pt x="18541" y="1468"/>
                </a:lnTo>
                <a:cubicBezTo>
                  <a:pt x="18541" y="669"/>
                  <a:pt x="17890" y="1"/>
                  <a:pt x="17074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20"/>
          <p:cNvSpPr/>
          <p:nvPr/>
        </p:nvSpPr>
        <p:spPr>
          <a:xfrm>
            <a:off x="8010185" y="2181530"/>
            <a:ext cx="719583" cy="713534"/>
          </a:xfrm>
          <a:custGeom>
            <a:avLst/>
            <a:gdLst/>
            <a:ahLst/>
            <a:cxnLst/>
            <a:rect l="l" t="t" r="r" b="b"/>
            <a:pathLst>
              <a:path w="21172" h="20994" extrusionOk="0">
                <a:moveTo>
                  <a:pt x="10557" y="5287"/>
                </a:moveTo>
                <a:cubicBezTo>
                  <a:pt x="10729" y="5287"/>
                  <a:pt x="10902" y="5296"/>
                  <a:pt x="11076" y="5315"/>
                </a:cubicBezTo>
                <a:cubicBezTo>
                  <a:pt x="14279" y="5662"/>
                  <a:pt x="16345" y="8822"/>
                  <a:pt x="15373" y="11877"/>
                </a:cubicBezTo>
                <a:cubicBezTo>
                  <a:pt x="14714" y="13983"/>
                  <a:pt x="12722" y="15412"/>
                  <a:pt x="10550" y="15412"/>
                </a:cubicBezTo>
                <a:cubicBezTo>
                  <a:pt x="10376" y="15412"/>
                  <a:pt x="10201" y="15403"/>
                  <a:pt x="10026" y="15384"/>
                </a:cubicBezTo>
                <a:cubicBezTo>
                  <a:pt x="6823" y="15037"/>
                  <a:pt x="4766" y="11877"/>
                  <a:pt x="5729" y="8822"/>
                </a:cubicBezTo>
                <a:cubicBezTo>
                  <a:pt x="6397" y="6723"/>
                  <a:pt x="8390" y="5287"/>
                  <a:pt x="10557" y="5287"/>
                </a:cubicBezTo>
                <a:close/>
                <a:moveTo>
                  <a:pt x="12003" y="0"/>
                </a:moveTo>
                <a:cubicBezTo>
                  <a:pt x="11564" y="0"/>
                  <a:pt x="11175" y="302"/>
                  <a:pt x="11076" y="749"/>
                </a:cubicBezTo>
                <a:lnTo>
                  <a:pt x="10903" y="1582"/>
                </a:lnTo>
                <a:cubicBezTo>
                  <a:pt x="10842" y="1921"/>
                  <a:pt x="10547" y="2155"/>
                  <a:pt x="10199" y="2181"/>
                </a:cubicBezTo>
                <a:cubicBezTo>
                  <a:pt x="9366" y="2216"/>
                  <a:pt x="8542" y="2372"/>
                  <a:pt x="7769" y="2659"/>
                </a:cubicBezTo>
                <a:cubicBezTo>
                  <a:pt x="7686" y="2690"/>
                  <a:pt x="7599" y="2705"/>
                  <a:pt x="7513" y="2705"/>
                </a:cubicBezTo>
                <a:cubicBezTo>
                  <a:pt x="7267" y="2705"/>
                  <a:pt x="7027" y="2582"/>
                  <a:pt x="6892" y="2364"/>
                </a:cubicBezTo>
                <a:lnTo>
                  <a:pt x="6450" y="1678"/>
                </a:lnTo>
                <a:cubicBezTo>
                  <a:pt x="6268" y="1403"/>
                  <a:pt x="5969" y="1257"/>
                  <a:pt x="5664" y="1257"/>
                </a:cubicBezTo>
                <a:cubicBezTo>
                  <a:pt x="5487" y="1257"/>
                  <a:pt x="5307" y="1307"/>
                  <a:pt x="5148" y="1409"/>
                </a:cubicBezTo>
                <a:lnTo>
                  <a:pt x="4323" y="1956"/>
                </a:lnTo>
                <a:cubicBezTo>
                  <a:pt x="3889" y="2233"/>
                  <a:pt x="3767" y="2824"/>
                  <a:pt x="4045" y="3258"/>
                </a:cubicBezTo>
                <a:lnTo>
                  <a:pt x="4852" y="4482"/>
                </a:lnTo>
                <a:cubicBezTo>
                  <a:pt x="4132" y="5176"/>
                  <a:pt x="3542" y="6009"/>
                  <a:pt x="3116" y="6947"/>
                </a:cubicBezTo>
                <a:cubicBezTo>
                  <a:pt x="2998" y="7213"/>
                  <a:pt x="2728" y="7379"/>
                  <a:pt x="2441" y="7379"/>
                </a:cubicBezTo>
                <a:cubicBezTo>
                  <a:pt x="2392" y="7379"/>
                  <a:pt x="2342" y="7374"/>
                  <a:pt x="2292" y="7363"/>
                </a:cubicBezTo>
                <a:lnTo>
                  <a:pt x="1432" y="7190"/>
                </a:lnTo>
                <a:cubicBezTo>
                  <a:pt x="1367" y="7177"/>
                  <a:pt x="1303" y="7170"/>
                  <a:pt x="1239" y="7170"/>
                </a:cubicBezTo>
                <a:cubicBezTo>
                  <a:pt x="801" y="7170"/>
                  <a:pt x="411" y="7472"/>
                  <a:pt x="313" y="7919"/>
                </a:cubicBezTo>
                <a:lnTo>
                  <a:pt x="113" y="8882"/>
                </a:lnTo>
                <a:cubicBezTo>
                  <a:pt x="0" y="9395"/>
                  <a:pt x="330" y="9898"/>
                  <a:pt x="833" y="10002"/>
                </a:cubicBezTo>
                <a:lnTo>
                  <a:pt x="1788" y="10202"/>
                </a:lnTo>
                <a:cubicBezTo>
                  <a:pt x="2118" y="10263"/>
                  <a:pt x="2353" y="10549"/>
                  <a:pt x="2379" y="10879"/>
                </a:cubicBezTo>
                <a:cubicBezTo>
                  <a:pt x="2431" y="11686"/>
                  <a:pt x="2604" y="12467"/>
                  <a:pt x="2873" y="13205"/>
                </a:cubicBezTo>
                <a:cubicBezTo>
                  <a:pt x="2995" y="13526"/>
                  <a:pt x="2873" y="13900"/>
                  <a:pt x="2587" y="14091"/>
                </a:cubicBezTo>
                <a:lnTo>
                  <a:pt x="1762" y="14637"/>
                </a:lnTo>
                <a:cubicBezTo>
                  <a:pt x="1328" y="14915"/>
                  <a:pt x="1207" y="15505"/>
                  <a:pt x="1484" y="15940"/>
                </a:cubicBezTo>
                <a:lnTo>
                  <a:pt x="2031" y="16764"/>
                </a:lnTo>
                <a:cubicBezTo>
                  <a:pt x="2207" y="17039"/>
                  <a:pt x="2508" y="17185"/>
                  <a:pt x="2815" y="17185"/>
                </a:cubicBezTo>
                <a:cubicBezTo>
                  <a:pt x="2993" y="17185"/>
                  <a:pt x="3174" y="17135"/>
                  <a:pt x="3333" y="17033"/>
                </a:cubicBezTo>
                <a:lnTo>
                  <a:pt x="4253" y="16426"/>
                </a:lnTo>
                <a:cubicBezTo>
                  <a:pt x="4378" y="16346"/>
                  <a:pt x="4518" y="16308"/>
                  <a:pt x="4656" y="16308"/>
                </a:cubicBezTo>
                <a:cubicBezTo>
                  <a:pt x="4836" y="16308"/>
                  <a:pt x="5014" y="16372"/>
                  <a:pt x="5156" y="16495"/>
                </a:cubicBezTo>
                <a:cubicBezTo>
                  <a:pt x="5729" y="16990"/>
                  <a:pt x="6371" y="17415"/>
                  <a:pt x="7075" y="17745"/>
                </a:cubicBezTo>
                <a:cubicBezTo>
                  <a:pt x="7387" y="17901"/>
                  <a:pt x="7561" y="18240"/>
                  <a:pt x="7491" y="18570"/>
                </a:cubicBezTo>
                <a:lnTo>
                  <a:pt x="7257" y="19646"/>
                </a:lnTo>
                <a:cubicBezTo>
                  <a:pt x="7153" y="20158"/>
                  <a:pt x="7474" y="20653"/>
                  <a:pt x="7986" y="20766"/>
                </a:cubicBezTo>
                <a:lnTo>
                  <a:pt x="8950" y="20974"/>
                </a:lnTo>
                <a:cubicBezTo>
                  <a:pt x="9014" y="20987"/>
                  <a:pt x="9079" y="20994"/>
                  <a:pt x="9143" y="20994"/>
                </a:cubicBezTo>
                <a:cubicBezTo>
                  <a:pt x="9583" y="20994"/>
                  <a:pt x="9978" y="20692"/>
                  <a:pt x="10069" y="20245"/>
                </a:cubicBezTo>
                <a:lnTo>
                  <a:pt x="10312" y="19108"/>
                </a:lnTo>
                <a:cubicBezTo>
                  <a:pt x="10373" y="18778"/>
                  <a:pt x="10660" y="18526"/>
                  <a:pt x="10989" y="18518"/>
                </a:cubicBezTo>
                <a:cubicBezTo>
                  <a:pt x="11753" y="18474"/>
                  <a:pt x="12500" y="18327"/>
                  <a:pt x="13203" y="18075"/>
                </a:cubicBezTo>
                <a:cubicBezTo>
                  <a:pt x="13285" y="18047"/>
                  <a:pt x="13369" y="18033"/>
                  <a:pt x="13452" y="18033"/>
                </a:cubicBezTo>
                <a:cubicBezTo>
                  <a:pt x="13700" y="18033"/>
                  <a:pt x="13934" y="18155"/>
                  <a:pt x="14071" y="18370"/>
                </a:cubicBezTo>
                <a:lnTo>
                  <a:pt x="14696" y="19325"/>
                </a:lnTo>
                <a:cubicBezTo>
                  <a:pt x="14872" y="19599"/>
                  <a:pt x="15172" y="19745"/>
                  <a:pt x="15479" y="19745"/>
                </a:cubicBezTo>
                <a:cubicBezTo>
                  <a:pt x="15658" y="19745"/>
                  <a:pt x="15838" y="19696"/>
                  <a:pt x="15998" y="19594"/>
                </a:cubicBezTo>
                <a:lnTo>
                  <a:pt x="16822" y="19047"/>
                </a:lnTo>
                <a:cubicBezTo>
                  <a:pt x="17257" y="18769"/>
                  <a:pt x="17369" y="18179"/>
                  <a:pt x="17092" y="17745"/>
                </a:cubicBezTo>
                <a:lnTo>
                  <a:pt x="16458" y="16790"/>
                </a:lnTo>
                <a:cubicBezTo>
                  <a:pt x="16276" y="16512"/>
                  <a:pt x="16310" y="16130"/>
                  <a:pt x="16536" y="15879"/>
                </a:cubicBezTo>
                <a:cubicBezTo>
                  <a:pt x="17048" y="15332"/>
                  <a:pt x="17482" y="14690"/>
                  <a:pt x="17829" y="13995"/>
                </a:cubicBezTo>
                <a:cubicBezTo>
                  <a:pt x="17954" y="13738"/>
                  <a:pt x="18216" y="13580"/>
                  <a:pt x="18494" y="13580"/>
                </a:cubicBezTo>
                <a:cubicBezTo>
                  <a:pt x="18544" y="13580"/>
                  <a:pt x="18595" y="13585"/>
                  <a:pt x="18645" y="13596"/>
                </a:cubicBezTo>
                <a:lnTo>
                  <a:pt x="19704" y="13813"/>
                </a:lnTo>
                <a:cubicBezTo>
                  <a:pt x="19770" y="13824"/>
                  <a:pt x="19835" y="13830"/>
                  <a:pt x="19899" y="13830"/>
                </a:cubicBezTo>
                <a:cubicBezTo>
                  <a:pt x="20372" y="13830"/>
                  <a:pt x="20767" y="13527"/>
                  <a:pt x="20859" y="13075"/>
                </a:cubicBezTo>
                <a:lnTo>
                  <a:pt x="21058" y="12103"/>
                </a:lnTo>
                <a:cubicBezTo>
                  <a:pt x="21171" y="11599"/>
                  <a:pt x="20841" y="11096"/>
                  <a:pt x="20338" y="10992"/>
                </a:cubicBezTo>
                <a:lnTo>
                  <a:pt x="19314" y="10775"/>
                </a:lnTo>
                <a:cubicBezTo>
                  <a:pt x="18975" y="10705"/>
                  <a:pt x="18741" y="10419"/>
                  <a:pt x="18732" y="10063"/>
                </a:cubicBezTo>
                <a:cubicBezTo>
                  <a:pt x="18706" y="9264"/>
                  <a:pt x="18559" y="8483"/>
                  <a:pt x="18307" y="7745"/>
                </a:cubicBezTo>
                <a:cubicBezTo>
                  <a:pt x="18194" y="7424"/>
                  <a:pt x="18315" y="7068"/>
                  <a:pt x="18593" y="6886"/>
                </a:cubicBezTo>
                <a:lnTo>
                  <a:pt x="19401" y="6357"/>
                </a:lnTo>
                <a:cubicBezTo>
                  <a:pt x="19835" y="6079"/>
                  <a:pt x="19956" y="5488"/>
                  <a:pt x="19670" y="5054"/>
                </a:cubicBezTo>
                <a:lnTo>
                  <a:pt x="19131" y="4230"/>
                </a:lnTo>
                <a:cubicBezTo>
                  <a:pt x="18950" y="3955"/>
                  <a:pt x="18650" y="3806"/>
                  <a:pt x="18345" y="3806"/>
                </a:cubicBezTo>
                <a:cubicBezTo>
                  <a:pt x="18168" y="3806"/>
                  <a:pt x="17989" y="3856"/>
                  <a:pt x="17829" y="3961"/>
                </a:cubicBezTo>
                <a:lnTo>
                  <a:pt x="17057" y="4473"/>
                </a:lnTo>
                <a:cubicBezTo>
                  <a:pt x="16930" y="4551"/>
                  <a:pt x="16789" y="4590"/>
                  <a:pt x="16650" y="4590"/>
                </a:cubicBezTo>
                <a:cubicBezTo>
                  <a:pt x="16467" y="4590"/>
                  <a:pt x="16285" y="4523"/>
                  <a:pt x="16137" y="4395"/>
                </a:cubicBezTo>
                <a:cubicBezTo>
                  <a:pt x="15546" y="3839"/>
                  <a:pt x="14869" y="3370"/>
                  <a:pt x="14114" y="3006"/>
                </a:cubicBezTo>
                <a:cubicBezTo>
                  <a:pt x="13810" y="2850"/>
                  <a:pt x="13637" y="2520"/>
                  <a:pt x="13715" y="2181"/>
                </a:cubicBezTo>
                <a:lnTo>
                  <a:pt x="13889" y="1348"/>
                </a:lnTo>
                <a:cubicBezTo>
                  <a:pt x="14001" y="836"/>
                  <a:pt x="13672" y="332"/>
                  <a:pt x="13159" y="228"/>
                </a:cubicBezTo>
                <a:lnTo>
                  <a:pt x="12196" y="20"/>
                </a:lnTo>
                <a:cubicBezTo>
                  <a:pt x="12131" y="7"/>
                  <a:pt x="12066" y="0"/>
                  <a:pt x="12003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0"/>
          <p:cNvSpPr/>
          <p:nvPr/>
        </p:nvSpPr>
        <p:spPr>
          <a:xfrm>
            <a:off x="7169901" y="931488"/>
            <a:ext cx="623977" cy="405403"/>
          </a:xfrm>
          <a:custGeom>
            <a:avLst/>
            <a:gdLst/>
            <a:ahLst/>
            <a:cxnLst/>
            <a:rect l="l" t="t" r="r" b="b"/>
            <a:pathLst>
              <a:path w="18359" h="11928" fill="none" extrusionOk="0">
                <a:moveTo>
                  <a:pt x="16423" y="5669"/>
                </a:moveTo>
                <a:cubicBezTo>
                  <a:pt x="16527" y="5296"/>
                  <a:pt x="16580" y="4905"/>
                  <a:pt x="16580" y="4506"/>
                </a:cubicBezTo>
                <a:cubicBezTo>
                  <a:pt x="16580" y="2023"/>
                  <a:pt x="14557" y="1"/>
                  <a:pt x="12074" y="1"/>
                </a:cubicBezTo>
                <a:cubicBezTo>
                  <a:pt x="10252" y="1"/>
                  <a:pt x="8680" y="1086"/>
                  <a:pt x="7977" y="2648"/>
                </a:cubicBezTo>
                <a:cubicBezTo>
                  <a:pt x="7387" y="2240"/>
                  <a:pt x="6675" y="1989"/>
                  <a:pt x="5894" y="1989"/>
                </a:cubicBezTo>
                <a:cubicBezTo>
                  <a:pt x="3924" y="1989"/>
                  <a:pt x="2318" y="3569"/>
                  <a:pt x="2292" y="5522"/>
                </a:cubicBezTo>
                <a:cubicBezTo>
                  <a:pt x="964" y="5938"/>
                  <a:pt x="0" y="7188"/>
                  <a:pt x="0" y="8647"/>
                </a:cubicBezTo>
                <a:cubicBezTo>
                  <a:pt x="0" y="10461"/>
                  <a:pt x="1467" y="11928"/>
                  <a:pt x="3273" y="11928"/>
                </a:cubicBezTo>
                <a:lnTo>
                  <a:pt x="15069" y="11928"/>
                </a:lnTo>
                <a:cubicBezTo>
                  <a:pt x="16883" y="11928"/>
                  <a:pt x="18350" y="10461"/>
                  <a:pt x="18350" y="8647"/>
                </a:cubicBezTo>
                <a:cubicBezTo>
                  <a:pt x="18359" y="7318"/>
                  <a:pt x="17569" y="6181"/>
                  <a:pt x="16423" y="5669"/>
                </a:cubicBezTo>
                <a:close/>
              </a:path>
            </a:pathLst>
          </a:custGeom>
          <a:noFill/>
          <a:ln w="28575" cap="flat" cmpd="sng">
            <a:solidFill>
              <a:schemeClr val="lt1"/>
            </a:solidFill>
            <a:prstDash val="solid"/>
            <a:miter lim="868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8" name="Google Shape;98;p20"/>
          <p:cNvGrpSpPr/>
          <p:nvPr/>
        </p:nvGrpSpPr>
        <p:grpSpPr>
          <a:xfrm>
            <a:off x="5219863" y="2093631"/>
            <a:ext cx="2538390" cy="2056394"/>
            <a:chOff x="3780013" y="1888393"/>
            <a:chExt cx="2538390" cy="2056394"/>
          </a:xfrm>
        </p:grpSpPr>
        <p:sp>
          <p:nvSpPr>
            <p:cNvPr id="99" name="Google Shape;99;p20"/>
            <p:cNvSpPr/>
            <p:nvPr/>
          </p:nvSpPr>
          <p:spPr>
            <a:xfrm>
              <a:off x="3780013" y="1888393"/>
              <a:ext cx="2538390" cy="1625894"/>
            </a:xfrm>
            <a:custGeom>
              <a:avLst/>
              <a:gdLst/>
              <a:ahLst/>
              <a:cxnLst/>
              <a:rect l="l" t="t" r="r" b="b"/>
              <a:pathLst>
                <a:path w="74686" h="47838" extrusionOk="0">
                  <a:moveTo>
                    <a:pt x="348" y="1"/>
                  </a:moveTo>
                  <a:cubicBezTo>
                    <a:pt x="165" y="1"/>
                    <a:pt x="1" y="157"/>
                    <a:pt x="1" y="348"/>
                  </a:cubicBezTo>
                  <a:lnTo>
                    <a:pt x="1" y="47838"/>
                  </a:lnTo>
                  <a:lnTo>
                    <a:pt x="74685" y="47838"/>
                  </a:lnTo>
                  <a:lnTo>
                    <a:pt x="74685" y="348"/>
                  </a:lnTo>
                  <a:cubicBezTo>
                    <a:pt x="74685" y="166"/>
                    <a:pt x="74529" y="1"/>
                    <a:pt x="7433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100;p20"/>
            <p:cNvSpPr/>
            <p:nvPr/>
          </p:nvSpPr>
          <p:spPr>
            <a:xfrm>
              <a:off x="3897715" y="1988693"/>
              <a:ext cx="2303265" cy="1399911"/>
            </a:xfrm>
            <a:custGeom>
              <a:avLst/>
              <a:gdLst/>
              <a:ahLst/>
              <a:cxnLst/>
              <a:rect l="l" t="t" r="r" b="b"/>
              <a:pathLst>
                <a:path w="67768" h="41189" extrusionOk="0">
                  <a:moveTo>
                    <a:pt x="348" y="1"/>
                  </a:moveTo>
                  <a:cubicBezTo>
                    <a:pt x="166" y="1"/>
                    <a:pt x="1" y="157"/>
                    <a:pt x="1" y="348"/>
                  </a:cubicBezTo>
                  <a:lnTo>
                    <a:pt x="1" y="40842"/>
                  </a:lnTo>
                  <a:cubicBezTo>
                    <a:pt x="1" y="41024"/>
                    <a:pt x="149" y="41189"/>
                    <a:pt x="348" y="41189"/>
                  </a:cubicBezTo>
                  <a:lnTo>
                    <a:pt x="67420" y="41189"/>
                  </a:lnTo>
                  <a:cubicBezTo>
                    <a:pt x="67620" y="41189"/>
                    <a:pt x="67768" y="41024"/>
                    <a:pt x="67768" y="40833"/>
                  </a:cubicBezTo>
                  <a:lnTo>
                    <a:pt x="67768" y="348"/>
                  </a:lnTo>
                  <a:cubicBezTo>
                    <a:pt x="67768" y="166"/>
                    <a:pt x="67620" y="1"/>
                    <a:pt x="6742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01;p20"/>
            <p:cNvSpPr/>
            <p:nvPr/>
          </p:nvSpPr>
          <p:spPr>
            <a:xfrm>
              <a:off x="3897443" y="1988693"/>
              <a:ext cx="2219180" cy="1399911"/>
            </a:xfrm>
            <a:custGeom>
              <a:avLst/>
              <a:gdLst/>
              <a:ahLst/>
              <a:cxnLst/>
              <a:rect l="l" t="t" r="r" b="b"/>
              <a:pathLst>
                <a:path w="65294" h="41189" extrusionOk="0">
                  <a:moveTo>
                    <a:pt x="938" y="1"/>
                  </a:moveTo>
                  <a:cubicBezTo>
                    <a:pt x="417" y="1"/>
                    <a:pt x="0" y="426"/>
                    <a:pt x="0" y="947"/>
                  </a:cubicBezTo>
                  <a:lnTo>
                    <a:pt x="0" y="40243"/>
                  </a:lnTo>
                  <a:cubicBezTo>
                    <a:pt x="0" y="40763"/>
                    <a:pt x="417" y="41189"/>
                    <a:pt x="938" y="41189"/>
                  </a:cubicBezTo>
                  <a:lnTo>
                    <a:pt x="15061" y="41189"/>
                  </a:lnTo>
                  <a:lnTo>
                    <a:pt x="6529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2" name="Google Shape;102;p20"/>
            <p:cNvSpPr/>
            <p:nvPr/>
          </p:nvSpPr>
          <p:spPr>
            <a:xfrm>
              <a:off x="5033303" y="1920852"/>
              <a:ext cx="32492" cy="32492"/>
            </a:xfrm>
            <a:custGeom>
              <a:avLst/>
              <a:gdLst/>
              <a:ahLst/>
              <a:cxnLst/>
              <a:rect l="l" t="t" r="r" b="b"/>
              <a:pathLst>
                <a:path w="956" h="956" extrusionOk="0">
                  <a:moveTo>
                    <a:pt x="478" y="0"/>
                  </a:moveTo>
                  <a:cubicBezTo>
                    <a:pt x="217" y="0"/>
                    <a:pt x="0" y="217"/>
                    <a:pt x="0" y="478"/>
                  </a:cubicBezTo>
                  <a:cubicBezTo>
                    <a:pt x="0" y="738"/>
                    <a:pt x="217" y="955"/>
                    <a:pt x="478" y="955"/>
                  </a:cubicBezTo>
                  <a:cubicBezTo>
                    <a:pt x="738" y="955"/>
                    <a:pt x="955" y="738"/>
                    <a:pt x="955" y="478"/>
                  </a:cubicBezTo>
                  <a:cubicBezTo>
                    <a:pt x="955" y="217"/>
                    <a:pt x="738" y="0"/>
                    <a:pt x="47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03;p20"/>
            <p:cNvSpPr/>
            <p:nvPr/>
          </p:nvSpPr>
          <p:spPr>
            <a:xfrm>
              <a:off x="4113100" y="2170157"/>
              <a:ext cx="839661" cy="42790"/>
            </a:xfrm>
            <a:custGeom>
              <a:avLst/>
              <a:gdLst/>
              <a:ahLst/>
              <a:cxnLst/>
              <a:rect l="l" t="t" r="r" b="b"/>
              <a:pathLst>
                <a:path w="24705" h="1259" extrusionOk="0">
                  <a:moveTo>
                    <a:pt x="1" y="0"/>
                  </a:moveTo>
                  <a:lnTo>
                    <a:pt x="1" y="1259"/>
                  </a:lnTo>
                  <a:lnTo>
                    <a:pt x="24705" y="1259"/>
                  </a:lnTo>
                  <a:lnTo>
                    <a:pt x="24705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04;p20"/>
            <p:cNvSpPr/>
            <p:nvPr/>
          </p:nvSpPr>
          <p:spPr>
            <a:xfrm>
              <a:off x="4113100" y="2397607"/>
              <a:ext cx="839661" cy="42824"/>
            </a:xfrm>
            <a:custGeom>
              <a:avLst/>
              <a:gdLst/>
              <a:ahLst/>
              <a:cxnLst/>
              <a:rect l="l" t="t" r="r" b="b"/>
              <a:pathLst>
                <a:path w="24705" h="1260" extrusionOk="0">
                  <a:moveTo>
                    <a:pt x="1" y="1"/>
                  </a:moveTo>
                  <a:lnTo>
                    <a:pt x="1" y="1259"/>
                  </a:lnTo>
                  <a:lnTo>
                    <a:pt x="24705" y="1259"/>
                  </a:lnTo>
                  <a:lnTo>
                    <a:pt x="24705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05;p20"/>
            <p:cNvSpPr/>
            <p:nvPr/>
          </p:nvSpPr>
          <p:spPr>
            <a:xfrm>
              <a:off x="4113100" y="2246257"/>
              <a:ext cx="489760" cy="42824"/>
            </a:xfrm>
            <a:custGeom>
              <a:avLst/>
              <a:gdLst/>
              <a:ahLst/>
              <a:cxnLst/>
              <a:rect l="l" t="t" r="r" b="b"/>
              <a:pathLst>
                <a:path w="14410" h="1260" extrusionOk="0">
                  <a:moveTo>
                    <a:pt x="1" y="1"/>
                  </a:moveTo>
                  <a:lnTo>
                    <a:pt x="1" y="1259"/>
                  </a:lnTo>
                  <a:lnTo>
                    <a:pt x="14410" y="1259"/>
                  </a:lnTo>
                  <a:lnTo>
                    <a:pt x="1441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06;p20"/>
            <p:cNvSpPr/>
            <p:nvPr/>
          </p:nvSpPr>
          <p:spPr>
            <a:xfrm>
              <a:off x="4113100" y="2322085"/>
              <a:ext cx="939958" cy="42824"/>
            </a:xfrm>
            <a:custGeom>
              <a:avLst/>
              <a:gdLst/>
              <a:ahLst/>
              <a:cxnLst/>
              <a:rect l="l" t="t" r="r" b="b"/>
              <a:pathLst>
                <a:path w="27656" h="1260" extrusionOk="0">
                  <a:moveTo>
                    <a:pt x="1" y="1"/>
                  </a:moveTo>
                  <a:lnTo>
                    <a:pt x="1" y="1259"/>
                  </a:lnTo>
                  <a:lnTo>
                    <a:pt x="27656" y="1259"/>
                  </a:lnTo>
                  <a:lnTo>
                    <a:pt x="27656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107;p20"/>
            <p:cNvSpPr/>
            <p:nvPr/>
          </p:nvSpPr>
          <p:spPr>
            <a:xfrm>
              <a:off x="5068685" y="2322085"/>
              <a:ext cx="151992" cy="42824"/>
            </a:xfrm>
            <a:custGeom>
              <a:avLst/>
              <a:gdLst/>
              <a:ahLst/>
              <a:cxnLst/>
              <a:rect l="l" t="t" r="r" b="b"/>
              <a:pathLst>
                <a:path w="4472" h="1260" extrusionOk="0">
                  <a:moveTo>
                    <a:pt x="1" y="1"/>
                  </a:moveTo>
                  <a:lnTo>
                    <a:pt x="1" y="1259"/>
                  </a:lnTo>
                  <a:lnTo>
                    <a:pt x="4471" y="1259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20"/>
            <p:cNvSpPr/>
            <p:nvPr/>
          </p:nvSpPr>
          <p:spPr>
            <a:xfrm>
              <a:off x="5244541" y="2322085"/>
              <a:ext cx="82352" cy="42824"/>
            </a:xfrm>
            <a:custGeom>
              <a:avLst/>
              <a:gdLst/>
              <a:ahLst/>
              <a:cxnLst/>
              <a:rect l="l" t="t" r="r" b="b"/>
              <a:pathLst>
                <a:path w="2423" h="1260" extrusionOk="0">
                  <a:moveTo>
                    <a:pt x="0" y="1"/>
                  </a:moveTo>
                  <a:lnTo>
                    <a:pt x="0" y="1259"/>
                  </a:lnTo>
                  <a:lnTo>
                    <a:pt x="2422" y="1259"/>
                  </a:lnTo>
                  <a:lnTo>
                    <a:pt x="2422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20"/>
            <p:cNvSpPr/>
            <p:nvPr/>
          </p:nvSpPr>
          <p:spPr>
            <a:xfrm>
              <a:off x="4113100" y="2473740"/>
              <a:ext cx="535779" cy="42790"/>
            </a:xfrm>
            <a:custGeom>
              <a:avLst/>
              <a:gdLst/>
              <a:ahLst/>
              <a:cxnLst/>
              <a:rect l="l" t="t" r="r" b="b"/>
              <a:pathLst>
                <a:path w="15764" h="1259" extrusionOk="0">
                  <a:moveTo>
                    <a:pt x="1" y="0"/>
                  </a:moveTo>
                  <a:lnTo>
                    <a:pt x="1" y="1259"/>
                  </a:lnTo>
                  <a:lnTo>
                    <a:pt x="15764" y="1259"/>
                  </a:lnTo>
                  <a:lnTo>
                    <a:pt x="1576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10;p20"/>
            <p:cNvSpPr/>
            <p:nvPr/>
          </p:nvSpPr>
          <p:spPr>
            <a:xfrm>
              <a:off x="4657425" y="2473740"/>
              <a:ext cx="86770" cy="42790"/>
            </a:xfrm>
            <a:custGeom>
              <a:avLst/>
              <a:gdLst/>
              <a:ahLst/>
              <a:cxnLst/>
              <a:rect l="l" t="t" r="r" b="b"/>
              <a:pathLst>
                <a:path w="2553" h="1259" extrusionOk="0">
                  <a:moveTo>
                    <a:pt x="1" y="0"/>
                  </a:moveTo>
                  <a:lnTo>
                    <a:pt x="1" y="1259"/>
                  </a:lnTo>
                  <a:lnTo>
                    <a:pt x="2553" y="1259"/>
                  </a:lnTo>
                  <a:lnTo>
                    <a:pt x="255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11;p20"/>
            <p:cNvSpPr/>
            <p:nvPr/>
          </p:nvSpPr>
          <p:spPr>
            <a:xfrm>
              <a:off x="4757724" y="2473740"/>
              <a:ext cx="46971" cy="42790"/>
            </a:xfrm>
            <a:custGeom>
              <a:avLst/>
              <a:gdLst/>
              <a:ahLst/>
              <a:cxnLst/>
              <a:rect l="l" t="t" r="r" b="b"/>
              <a:pathLst>
                <a:path w="1382" h="1259" extrusionOk="0">
                  <a:moveTo>
                    <a:pt x="1" y="0"/>
                  </a:moveTo>
                  <a:lnTo>
                    <a:pt x="1" y="1259"/>
                  </a:lnTo>
                  <a:lnTo>
                    <a:pt x="1381" y="1259"/>
                  </a:lnTo>
                  <a:lnTo>
                    <a:pt x="1381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20"/>
            <p:cNvSpPr/>
            <p:nvPr/>
          </p:nvSpPr>
          <p:spPr>
            <a:xfrm>
              <a:off x="4110755" y="3060821"/>
              <a:ext cx="308607" cy="42824"/>
            </a:xfrm>
            <a:custGeom>
              <a:avLst/>
              <a:gdLst/>
              <a:ahLst/>
              <a:cxnLst/>
              <a:rect l="l" t="t" r="r" b="b"/>
              <a:pathLst>
                <a:path w="9080" h="1260" extrusionOk="0">
                  <a:moveTo>
                    <a:pt x="0" y="1"/>
                  </a:moveTo>
                  <a:lnTo>
                    <a:pt x="0" y="1260"/>
                  </a:lnTo>
                  <a:lnTo>
                    <a:pt x="9080" y="1260"/>
                  </a:lnTo>
                  <a:lnTo>
                    <a:pt x="908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20"/>
            <p:cNvSpPr/>
            <p:nvPr/>
          </p:nvSpPr>
          <p:spPr>
            <a:xfrm>
              <a:off x="4110755" y="3136649"/>
              <a:ext cx="179998" cy="42824"/>
            </a:xfrm>
            <a:custGeom>
              <a:avLst/>
              <a:gdLst/>
              <a:ahLst/>
              <a:cxnLst/>
              <a:rect l="l" t="t" r="r" b="b"/>
              <a:pathLst>
                <a:path w="5296" h="1260" extrusionOk="0">
                  <a:moveTo>
                    <a:pt x="0" y="1"/>
                  </a:moveTo>
                  <a:lnTo>
                    <a:pt x="0" y="1259"/>
                  </a:lnTo>
                  <a:lnTo>
                    <a:pt x="5295" y="1259"/>
                  </a:lnTo>
                  <a:lnTo>
                    <a:pt x="5295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20"/>
            <p:cNvSpPr/>
            <p:nvPr/>
          </p:nvSpPr>
          <p:spPr>
            <a:xfrm>
              <a:off x="5480250" y="3064390"/>
              <a:ext cx="576224" cy="42790"/>
            </a:xfrm>
            <a:custGeom>
              <a:avLst/>
              <a:gdLst/>
              <a:ahLst/>
              <a:cxnLst/>
              <a:rect l="l" t="t" r="r" b="b"/>
              <a:pathLst>
                <a:path w="16954" h="1259" extrusionOk="0">
                  <a:moveTo>
                    <a:pt x="1" y="0"/>
                  </a:moveTo>
                  <a:lnTo>
                    <a:pt x="1" y="1259"/>
                  </a:lnTo>
                  <a:lnTo>
                    <a:pt x="16953" y="1259"/>
                  </a:lnTo>
                  <a:lnTo>
                    <a:pt x="1695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20"/>
            <p:cNvSpPr/>
            <p:nvPr/>
          </p:nvSpPr>
          <p:spPr>
            <a:xfrm>
              <a:off x="5720413" y="3140490"/>
              <a:ext cx="336068" cy="42824"/>
            </a:xfrm>
            <a:custGeom>
              <a:avLst/>
              <a:gdLst/>
              <a:ahLst/>
              <a:cxnLst/>
              <a:rect l="l" t="t" r="r" b="b"/>
              <a:pathLst>
                <a:path w="9888" h="1260" extrusionOk="0">
                  <a:moveTo>
                    <a:pt x="1" y="1"/>
                  </a:moveTo>
                  <a:lnTo>
                    <a:pt x="1" y="1259"/>
                  </a:lnTo>
                  <a:lnTo>
                    <a:pt x="9887" y="1259"/>
                  </a:lnTo>
                  <a:lnTo>
                    <a:pt x="9887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20"/>
            <p:cNvSpPr/>
            <p:nvPr/>
          </p:nvSpPr>
          <p:spPr>
            <a:xfrm>
              <a:off x="5411220" y="3216318"/>
              <a:ext cx="645559" cy="42824"/>
            </a:xfrm>
            <a:custGeom>
              <a:avLst/>
              <a:gdLst/>
              <a:ahLst/>
              <a:cxnLst/>
              <a:rect l="l" t="t" r="r" b="b"/>
              <a:pathLst>
                <a:path w="18994" h="1260" extrusionOk="0">
                  <a:moveTo>
                    <a:pt x="1" y="0"/>
                  </a:moveTo>
                  <a:lnTo>
                    <a:pt x="1" y="1259"/>
                  </a:lnTo>
                  <a:lnTo>
                    <a:pt x="18993" y="1259"/>
                  </a:lnTo>
                  <a:lnTo>
                    <a:pt x="1899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20"/>
            <p:cNvSpPr/>
            <p:nvPr/>
          </p:nvSpPr>
          <p:spPr>
            <a:xfrm>
              <a:off x="5296169" y="3216318"/>
              <a:ext cx="104478" cy="42824"/>
            </a:xfrm>
            <a:custGeom>
              <a:avLst/>
              <a:gdLst/>
              <a:ahLst/>
              <a:cxnLst/>
              <a:rect l="l" t="t" r="r" b="b"/>
              <a:pathLst>
                <a:path w="3074" h="1260" extrusionOk="0">
                  <a:moveTo>
                    <a:pt x="0" y="0"/>
                  </a:moveTo>
                  <a:lnTo>
                    <a:pt x="0" y="1259"/>
                  </a:lnTo>
                  <a:lnTo>
                    <a:pt x="3073" y="1259"/>
                  </a:lnTo>
                  <a:lnTo>
                    <a:pt x="307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20"/>
            <p:cNvSpPr/>
            <p:nvPr/>
          </p:nvSpPr>
          <p:spPr>
            <a:xfrm>
              <a:off x="5223298" y="3216318"/>
              <a:ext cx="56385" cy="42824"/>
            </a:xfrm>
            <a:custGeom>
              <a:avLst/>
              <a:gdLst/>
              <a:ahLst/>
              <a:cxnLst/>
              <a:rect l="l" t="t" r="r" b="b"/>
              <a:pathLst>
                <a:path w="1659" h="1260" extrusionOk="0">
                  <a:moveTo>
                    <a:pt x="0" y="0"/>
                  </a:moveTo>
                  <a:lnTo>
                    <a:pt x="0" y="1259"/>
                  </a:lnTo>
                  <a:lnTo>
                    <a:pt x="1658" y="1259"/>
                  </a:lnTo>
                  <a:lnTo>
                    <a:pt x="1658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19;p20"/>
            <p:cNvSpPr/>
            <p:nvPr/>
          </p:nvSpPr>
          <p:spPr>
            <a:xfrm>
              <a:off x="4113100" y="2563436"/>
              <a:ext cx="11556" cy="456418"/>
            </a:xfrm>
            <a:custGeom>
              <a:avLst/>
              <a:gdLst/>
              <a:ahLst/>
              <a:cxnLst/>
              <a:rect l="l" t="t" r="r" b="b"/>
              <a:pathLst>
                <a:path w="340" h="13429" extrusionOk="0">
                  <a:moveTo>
                    <a:pt x="1" y="0"/>
                  </a:moveTo>
                  <a:lnTo>
                    <a:pt x="1" y="13428"/>
                  </a:lnTo>
                  <a:lnTo>
                    <a:pt x="339" y="13428"/>
                  </a:lnTo>
                  <a:lnTo>
                    <a:pt x="33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20;p20"/>
            <p:cNvSpPr/>
            <p:nvPr/>
          </p:nvSpPr>
          <p:spPr>
            <a:xfrm>
              <a:off x="3780013" y="3514293"/>
              <a:ext cx="2538390" cy="183532"/>
            </a:xfrm>
            <a:custGeom>
              <a:avLst/>
              <a:gdLst/>
              <a:ahLst/>
              <a:cxnLst/>
              <a:rect l="l" t="t" r="r" b="b"/>
              <a:pathLst>
                <a:path w="74686" h="5400" extrusionOk="0">
                  <a:moveTo>
                    <a:pt x="1" y="1"/>
                  </a:moveTo>
                  <a:lnTo>
                    <a:pt x="1" y="4323"/>
                  </a:lnTo>
                  <a:cubicBezTo>
                    <a:pt x="1" y="4922"/>
                    <a:pt x="478" y="5400"/>
                    <a:pt x="1077" y="5400"/>
                  </a:cubicBezTo>
                  <a:lnTo>
                    <a:pt x="73609" y="5400"/>
                  </a:lnTo>
                  <a:cubicBezTo>
                    <a:pt x="74208" y="5400"/>
                    <a:pt x="74685" y="4914"/>
                    <a:pt x="74685" y="4323"/>
                  </a:cubicBezTo>
                  <a:lnTo>
                    <a:pt x="74685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1;p20"/>
            <p:cNvSpPr/>
            <p:nvPr/>
          </p:nvSpPr>
          <p:spPr>
            <a:xfrm>
              <a:off x="4518380" y="3697796"/>
              <a:ext cx="909302" cy="193865"/>
            </a:xfrm>
            <a:custGeom>
              <a:avLst/>
              <a:gdLst/>
              <a:ahLst/>
              <a:cxnLst/>
              <a:rect l="l" t="t" r="r" b="b"/>
              <a:pathLst>
                <a:path w="26754" h="5704" extrusionOk="0">
                  <a:moveTo>
                    <a:pt x="3247" y="1"/>
                  </a:moveTo>
                  <a:lnTo>
                    <a:pt x="1" y="5704"/>
                  </a:lnTo>
                  <a:lnTo>
                    <a:pt x="26753" y="5704"/>
                  </a:lnTo>
                  <a:lnTo>
                    <a:pt x="23507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22;p20"/>
            <p:cNvSpPr/>
            <p:nvPr/>
          </p:nvSpPr>
          <p:spPr>
            <a:xfrm>
              <a:off x="4364956" y="3874230"/>
              <a:ext cx="1216413" cy="70558"/>
            </a:xfrm>
            <a:custGeom>
              <a:avLst/>
              <a:gdLst/>
              <a:ahLst/>
              <a:cxnLst/>
              <a:rect l="l" t="t" r="r" b="b"/>
              <a:pathLst>
                <a:path w="35790" h="2076" extrusionOk="0">
                  <a:moveTo>
                    <a:pt x="583" y="0"/>
                  </a:moveTo>
                  <a:cubicBezTo>
                    <a:pt x="261" y="0"/>
                    <a:pt x="1" y="261"/>
                    <a:pt x="1" y="582"/>
                  </a:cubicBezTo>
                  <a:lnTo>
                    <a:pt x="1" y="2075"/>
                  </a:lnTo>
                  <a:lnTo>
                    <a:pt x="35790" y="2075"/>
                  </a:lnTo>
                  <a:lnTo>
                    <a:pt x="35790" y="582"/>
                  </a:lnTo>
                  <a:cubicBezTo>
                    <a:pt x="35790" y="261"/>
                    <a:pt x="35529" y="0"/>
                    <a:pt x="35208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23;p20"/>
            <p:cNvSpPr/>
            <p:nvPr/>
          </p:nvSpPr>
          <p:spPr>
            <a:xfrm>
              <a:off x="4573849" y="3697796"/>
              <a:ext cx="798672" cy="96796"/>
            </a:xfrm>
            <a:custGeom>
              <a:avLst/>
              <a:gdLst/>
              <a:ahLst/>
              <a:cxnLst/>
              <a:rect l="l" t="t" r="r" b="b"/>
              <a:pathLst>
                <a:path w="23499" h="2848" extrusionOk="0">
                  <a:moveTo>
                    <a:pt x="1615" y="1"/>
                  </a:moveTo>
                  <a:lnTo>
                    <a:pt x="1" y="2848"/>
                  </a:lnTo>
                  <a:lnTo>
                    <a:pt x="23498" y="2848"/>
                  </a:lnTo>
                  <a:lnTo>
                    <a:pt x="21875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4" name="Google Shape;124;p20"/>
          <p:cNvGrpSpPr/>
          <p:nvPr/>
        </p:nvGrpSpPr>
        <p:grpSpPr>
          <a:xfrm>
            <a:off x="7522062" y="2456830"/>
            <a:ext cx="811927" cy="753197"/>
            <a:chOff x="4932662" y="2251593"/>
            <a:chExt cx="811927" cy="753197"/>
          </a:xfrm>
        </p:grpSpPr>
        <p:sp>
          <p:nvSpPr>
            <p:cNvPr id="125" name="Google Shape;125;p20"/>
            <p:cNvSpPr/>
            <p:nvPr/>
          </p:nvSpPr>
          <p:spPr>
            <a:xfrm>
              <a:off x="4932662" y="2251593"/>
              <a:ext cx="811927" cy="753197"/>
            </a:xfrm>
            <a:custGeom>
              <a:avLst/>
              <a:gdLst/>
              <a:ahLst/>
              <a:cxnLst/>
              <a:rect l="l" t="t" r="r" b="b"/>
              <a:pathLst>
                <a:path w="23889" h="22161" extrusionOk="0">
                  <a:moveTo>
                    <a:pt x="278" y="0"/>
                  </a:moveTo>
                  <a:cubicBezTo>
                    <a:pt x="130" y="0"/>
                    <a:pt x="0" y="122"/>
                    <a:pt x="0" y="286"/>
                  </a:cubicBezTo>
                  <a:lnTo>
                    <a:pt x="0" y="21874"/>
                  </a:lnTo>
                  <a:cubicBezTo>
                    <a:pt x="0" y="22031"/>
                    <a:pt x="122" y="22161"/>
                    <a:pt x="278" y="22161"/>
                  </a:cubicBezTo>
                  <a:lnTo>
                    <a:pt x="23610" y="22161"/>
                  </a:lnTo>
                  <a:cubicBezTo>
                    <a:pt x="23758" y="22161"/>
                    <a:pt x="23888" y="22031"/>
                    <a:pt x="23888" y="21874"/>
                  </a:cubicBezTo>
                  <a:lnTo>
                    <a:pt x="23888" y="286"/>
                  </a:lnTo>
                  <a:cubicBezTo>
                    <a:pt x="23888" y="130"/>
                    <a:pt x="23775" y="0"/>
                    <a:pt x="2361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126;p20"/>
            <p:cNvSpPr/>
            <p:nvPr/>
          </p:nvSpPr>
          <p:spPr>
            <a:xfrm>
              <a:off x="4968044" y="2360729"/>
              <a:ext cx="740826" cy="592436"/>
            </a:xfrm>
            <a:custGeom>
              <a:avLst/>
              <a:gdLst/>
              <a:ahLst/>
              <a:cxnLst/>
              <a:rect l="l" t="t" r="r" b="b"/>
              <a:pathLst>
                <a:path w="21797" h="17431" extrusionOk="0">
                  <a:moveTo>
                    <a:pt x="209" y="1"/>
                  </a:moveTo>
                  <a:cubicBezTo>
                    <a:pt x="96" y="1"/>
                    <a:pt x="1" y="88"/>
                    <a:pt x="1" y="209"/>
                  </a:cubicBezTo>
                  <a:lnTo>
                    <a:pt x="1" y="17222"/>
                  </a:lnTo>
                  <a:cubicBezTo>
                    <a:pt x="1" y="17335"/>
                    <a:pt x="88" y="17431"/>
                    <a:pt x="209" y="17431"/>
                  </a:cubicBezTo>
                  <a:lnTo>
                    <a:pt x="21588" y="17431"/>
                  </a:lnTo>
                  <a:cubicBezTo>
                    <a:pt x="21710" y="17431"/>
                    <a:pt x="21797" y="17335"/>
                    <a:pt x="21797" y="17222"/>
                  </a:cubicBezTo>
                  <a:lnTo>
                    <a:pt x="21797" y="209"/>
                  </a:lnTo>
                  <a:cubicBezTo>
                    <a:pt x="21797" y="105"/>
                    <a:pt x="21710" y="1"/>
                    <a:pt x="2158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27;p20"/>
            <p:cNvSpPr/>
            <p:nvPr/>
          </p:nvSpPr>
          <p:spPr>
            <a:xfrm>
              <a:off x="4981334" y="2284901"/>
              <a:ext cx="41907" cy="41941"/>
            </a:xfrm>
            <a:custGeom>
              <a:avLst/>
              <a:gdLst/>
              <a:ahLst/>
              <a:cxnLst/>
              <a:rect l="l" t="t" r="r" b="b"/>
              <a:pathLst>
                <a:path w="1233" h="1234" extrusionOk="0">
                  <a:moveTo>
                    <a:pt x="617" y="1"/>
                  </a:moveTo>
                  <a:cubicBezTo>
                    <a:pt x="278" y="1"/>
                    <a:pt x="0" y="270"/>
                    <a:pt x="0" y="617"/>
                  </a:cubicBezTo>
                  <a:cubicBezTo>
                    <a:pt x="0" y="956"/>
                    <a:pt x="269" y="1234"/>
                    <a:pt x="617" y="1234"/>
                  </a:cubicBezTo>
                  <a:cubicBezTo>
                    <a:pt x="955" y="1234"/>
                    <a:pt x="1233" y="964"/>
                    <a:pt x="1233" y="617"/>
                  </a:cubicBezTo>
                  <a:cubicBezTo>
                    <a:pt x="1233" y="279"/>
                    <a:pt x="955" y="1"/>
                    <a:pt x="61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20"/>
            <p:cNvSpPr/>
            <p:nvPr/>
          </p:nvSpPr>
          <p:spPr>
            <a:xfrm>
              <a:off x="5052709" y="2284901"/>
              <a:ext cx="42246" cy="41941"/>
            </a:xfrm>
            <a:custGeom>
              <a:avLst/>
              <a:gdLst/>
              <a:ahLst/>
              <a:cxnLst/>
              <a:rect l="l" t="t" r="r" b="b"/>
              <a:pathLst>
                <a:path w="1243" h="1234" extrusionOk="0">
                  <a:moveTo>
                    <a:pt x="617" y="1"/>
                  </a:moveTo>
                  <a:cubicBezTo>
                    <a:pt x="279" y="1"/>
                    <a:pt x="1" y="279"/>
                    <a:pt x="1" y="617"/>
                  </a:cubicBezTo>
                  <a:cubicBezTo>
                    <a:pt x="1" y="956"/>
                    <a:pt x="279" y="1234"/>
                    <a:pt x="617" y="1234"/>
                  </a:cubicBezTo>
                  <a:cubicBezTo>
                    <a:pt x="964" y="1234"/>
                    <a:pt x="1242" y="956"/>
                    <a:pt x="1242" y="617"/>
                  </a:cubicBezTo>
                  <a:cubicBezTo>
                    <a:pt x="1242" y="279"/>
                    <a:pt x="964" y="1"/>
                    <a:pt x="61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9;p20"/>
            <p:cNvSpPr/>
            <p:nvPr/>
          </p:nvSpPr>
          <p:spPr>
            <a:xfrm>
              <a:off x="5124425" y="2284901"/>
              <a:ext cx="41907" cy="41941"/>
            </a:xfrm>
            <a:custGeom>
              <a:avLst/>
              <a:gdLst/>
              <a:ahLst/>
              <a:cxnLst/>
              <a:rect l="l" t="t" r="r" b="b"/>
              <a:pathLst>
                <a:path w="1233" h="1234" extrusionOk="0">
                  <a:moveTo>
                    <a:pt x="617" y="1"/>
                  </a:moveTo>
                  <a:cubicBezTo>
                    <a:pt x="278" y="1"/>
                    <a:pt x="0" y="279"/>
                    <a:pt x="0" y="617"/>
                  </a:cubicBezTo>
                  <a:cubicBezTo>
                    <a:pt x="0" y="956"/>
                    <a:pt x="278" y="1234"/>
                    <a:pt x="617" y="1234"/>
                  </a:cubicBezTo>
                  <a:cubicBezTo>
                    <a:pt x="955" y="1234"/>
                    <a:pt x="1233" y="956"/>
                    <a:pt x="1233" y="617"/>
                  </a:cubicBezTo>
                  <a:cubicBezTo>
                    <a:pt x="1233" y="279"/>
                    <a:pt x="955" y="1"/>
                    <a:pt x="61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0" name="Google Shape;130;p20"/>
          <p:cNvGrpSpPr/>
          <p:nvPr/>
        </p:nvGrpSpPr>
        <p:grpSpPr>
          <a:xfrm>
            <a:off x="6021590" y="1231279"/>
            <a:ext cx="914298" cy="753197"/>
            <a:chOff x="4810340" y="1026041"/>
            <a:chExt cx="914298" cy="753197"/>
          </a:xfrm>
        </p:grpSpPr>
        <p:sp>
          <p:nvSpPr>
            <p:cNvPr id="131" name="Google Shape;131;p20"/>
            <p:cNvSpPr/>
            <p:nvPr/>
          </p:nvSpPr>
          <p:spPr>
            <a:xfrm>
              <a:off x="4810340" y="1026041"/>
              <a:ext cx="914298" cy="753197"/>
            </a:xfrm>
            <a:custGeom>
              <a:avLst/>
              <a:gdLst/>
              <a:ahLst/>
              <a:cxnLst/>
              <a:rect l="l" t="t" r="r" b="b"/>
              <a:pathLst>
                <a:path w="26901" h="22161" extrusionOk="0">
                  <a:moveTo>
                    <a:pt x="287" y="0"/>
                  </a:moveTo>
                  <a:cubicBezTo>
                    <a:pt x="131" y="0"/>
                    <a:pt x="0" y="122"/>
                    <a:pt x="0" y="287"/>
                  </a:cubicBezTo>
                  <a:lnTo>
                    <a:pt x="0" y="21883"/>
                  </a:lnTo>
                  <a:cubicBezTo>
                    <a:pt x="0" y="22031"/>
                    <a:pt x="122" y="22161"/>
                    <a:pt x="287" y="22161"/>
                  </a:cubicBezTo>
                  <a:lnTo>
                    <a:pt x="26614" y="22161"/>
                  </a:lnTo>
                  <a:cubicBezTo>
                    <a:pt x="26770" y="22161"/>
                    <a:pt x="26901" y="22031"/>
                    <a:pt x="26901" y="21883"/>
                  </a:cubicBezTo>
                  <a:lnTo>
                    <a:pt x="26901" y="287"/>
                  </a:lnTo>
                  <a:cubicBezTo>
                    <a:pt x="26901" y="139"/>
                    <a:pt x="26779" y="0"/>
                    <a:pt x="2661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32;p20"/>
            <p:cNvSpPr/>
            <p:nvPr/>
          </p:nvSpPr>
          <p:spPr>
            <a:xfrm>
              <a:off x="4846028" y="1134906"/>
              <a:ext cx="843196" cy="592436"/>
            </a:xfrm>
            <a:custGeom>
              <a:avLst/>
              <a:gdLst/>
              <a:ahLst/>
              <a:cxnLst/>
              <a:rect l="l" t="t" r="r" b="b"/>
              <a:pathLst>
                <a:path w="24809" h="17431" extrusionOk="0">
                  <a:moveTo>
                    <a:pt x="209" y="0"/>
                  </a:moveTo>
                  <a:cubicBezTo>
                    <a:pt x="105" y="0"/>
                    <a:pt x="1" y="87"/>
                    <a:pt x="1" y="209"/>
                  </a:cubicBezTo>
                  <a:lnTo>
                    <a:pt x="1" y="17222"/>
                  </a:lnTo>
                  <a:cubicBezTo>
                    <a:pt x="1" y="17335"/>
                    <a:pt x="88" y="17430"/>
                    <a:pt x="209" y="17430"/>
                  </a:cubicBezTo>
                  <a:lnTo>
                    <a:pt x="24592" y="17430"/>
                  </a:lnTo>
                  <a:cubicBezTo>
                    <a:pt x="24713" y="17430"/>
                    <a:pt x="24800" y="17335"/>
                    <a:pt x="24809" y="17222"/>
                  </a:cubicBezTo>
                  <a:lnTo>
                    <a:pt x="24809" y="209"/>
                  </a:lnTo>
                  <a:cubicBezTo>
                    <a:pt x="24809" y="104"/>
                    <a:pt x="24722" y="0"/>
                    <a:pt x="2460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133;p20"/>
            <p:cNvSpPr/>
            <p:nvPr/>
          </p:nvSpPr>
          <p:spPr>
            <a:xfrm>
              <a:off x="4859011" y="1059350"/>
              <a:ext cx="42212" cy="42246"/>
            </a:xfrm>
            <a:custGeom>
              <a:avLst/>
              <a:gdLst/>
              <a:ahLst/>
              <a:cxnLst/>
              <a:rect l="l" t="t" r="r" b="b"/>
              <a:pathLst>
                <a:path w="1242" h="1243" extrusionOk="0">
                  <a:moveTo>
                    <a:pt x="632" y="1"/>
                  </a:moveTo>
                  <a:cubicBezTo>
                    <a:pt x="627" y="1"/>
                    <a:pt x="622" y="1"/>
                    <a:pt x="617" y="1"/>
                  </a:cubicBezTo>
                  <a:cubicBezTo>
                    <a:pt x="287" y="1"/>
                    <a:pt x="1" y="270"/>
                    <a:pt x="1" y="617"/>
                  </a:cubicBezTo>
                  <a:cubicBezTo>
                    <a:pt x="1" y="956"/>
                    <a:pt x="270" y="1242"/>
                    <a:pt x="617" y="1242"/>
                  </a:cubicBezTo>
                  <a:cubicBezTo>
                    <a:pt x="955" y="1242"/>
                    <a:pt x="1242" y="965"/>
                    <a:pt x="1242" y="617"/>
                  </a:cubicBezTo>
                  <a:cubicBezTo>
                    <a:pt x="1242" y="276"/>
                    <a:pt x="964" y="1"/>
                    <a:pt x="63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134;p20"/>
            <p:cNvSpPr/>
            <p:nvPr/>
          </p:nvSpPr>
          <p:spPr>
            <a:xfrm>
              <a:off x="4930693" y="1059384"/>
              <a:ext cx="41941" cy="42212"/>
            </a:xfrm>
            <a:custGeom>
              <a:avLst/>
              <a:gdLst/>
              <a:ahLst/>
              <a:cxnLst/>
              <a:rect l="l" t="t" r="r" b="b"/>
              <a:pathLst>
                <a:path w="1234" h="1242" extrusionOk="0">
                  <a:moveTo>
                    <a:pt x="617" y="0"/>
                  </a:moveTo>
                  <a:cubicBezTo>
                    <a:pt x="270" y="0"/>
                    <a:pt x="1" y="278"/>
                    <a:pt x="1" y="616"/>
                  </a:cubicBezTo>
                  <a:cubicBezTo>
                    <a:pt x="1" y="964"/>
                    <a:pt x="270" y="1241"/>
                    <a:pt x="617" y="1241"/>
                  </a:cubicBezTo>
                  <a:cubicBezTo>
                    <a:pt x="956" y="1241"/>
                    <a:pt x="1234" y="964"/>
                    <a:pt x="1234" y="616"/>
                  </a:cubicBezTo>
                  <a:cubicBezTo>
                    <a:pt x="1234" y="278"/>
                    <a:pt x="956" y="0"/>
                    <a:pt x="61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135;p20"/>
            <p:cNvSpPr/>
            <p:nvPr/>
          </p:nvSpPr>
          <p:spPr>
            <a:xfrm>
              <a:off x="5002408" y="1059384"/>
              <a:ext cx="42212" cy="42212"/>
            </a:xfrm>
            <a:custGeom>
              <a:avLst/>
              <a:gdLst/>
              <a:ahLst/>
              <a:cxnLst/>
              <a:rect l="l" t="t" r="r" b="b"/>
              <a:pathLst>
                <a:path w="1242" h="1242" extrusionOk="0">
                  <a:moveTo>
                    <a:pt x="625" y="0"/>
                  </a:moveTo>
                  <a:cubicBezTo>
                    <a:pt x="278" y="0"/>
                    <a:pt x="0" y="278"/>
                    <a:pt x="0" y="616"/>
                  </a:cubicBezTo>
                  <a:cubicBezTo>
                    <a:pt x="0" y="964"/>
                    <a:pt x="278" y="1241"/>
                    <a:pt x="625" y="1241"/>
                  </a:cubicBezTo>
                  <a:cubicBezTo>
                    <a:pt x="964" y="1241"/>
                    <a:pt x="1242" y="964"/>
                    <a:pt x="1242" y="616"/>
                  </a:cubicBezTo>
                  <a:cubicBezTo>
                    <a:pt x="1242" y="278"/>
                    <a:pt x="964" y="0"/>
                    <a:pt x="62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6" name="Google Shape;136;p20"/>
          <p:cNvGrpSpPr/>
          <p:nvPr/>
        </p:nvGrpSpPr>
        <p:grpSpPr>
          <a:xfrm>
            <a:off x="7825621" y="3258683"/>
            <a:ext cx="508385" cy="644675"/>
            <a:chOff x="4859771" y="3053445"/>
            <a:chExt cx="508385" cy="644675"/>
          </a:xfrm>
        </p:grpSpPr>
        <p:sp>
          <p:nvSpPr>
            <p:cNvPr id="137" name="Google Shape;137;p20"/>
            <p:cNvSpPr/>
            <p:nvPr/>
          </p:nvSpPr>
          <p:spPr>
            <a:xfrm>
              <a:off x="4859771" y="3053445"/>
              <a:ext cx="508385" cy="644675"/>
            </a:xfrm>
            <a:custGeom>
              <a:avLst/>
              <a:gdLst/>
              <a:ahLst/>
              <a:cxnLst/>
              <a:rect l="l" t="t" r="r" b="b"/>
              <a:pathLst>
                <a:path w="14958" h="18968" extrusionOk="0">
                  <a:moveTo>
                    <a:pt x="1216" y="1"/>
                  </a:moveTo>
                  <a:cubicBezTo>
                    <a:pt x="548" y="1"/>
                    <a:pt x="1" y="609"/>
                    <a:pt x="1" y="1346"/>
                  </a:cubicBezTo>
                  <a:lnTo>
                    <a:pt x="1" y="17622"/>
                  </a:lnTo>
                  <a:cubicBezTo>
                    <a:pt x="1" y="18368"/>
                    <a:pt x="548" y="18967"/>
                    <a:pt x="1216" y="18967"/>
                  </a:cubicBezTo>
                  <a:lnTo>
                    <a:pt x="13742" y="18967"/>
                  </a:lnTo>
                  <a:cubicBezTo>
                    <a:pt x="14410" y="18967"/>
                    <a:pt x="14957" y="18368"/>
                    <a:pt x="14957" y="17622"/>
                  </a:cubicBezTo>
                  <a:lnTo>
                    <a:pt x="14957" y="3820"/>
                  </a:lnTo>
                  <a:lnTo>
                    <a:pt x="1194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38;p20"/>
            <p:cNvSpPr/>
            <p:nvPr/>
          </p:nvSpPr>
          <p:spPr>
            <a:xfrm>
              <a:off x="5265729" y="3053751"/>
              <a:ext cx="101827" cy="130444"/>
            </a:xfrm>
            <a:custGeom>
              <a:avLst/>
              <a:gdLst/>
              <a:ahLst/>
              <a:cxnLst/>
              <a:rect l="l" t="t" r="r" b="b"/>
              <a:pathLst>
                <a:path w="2996" h="3838" extrusionOk="0">
                  <a:moveTo>
                    <a:pt x="1" y="1"/>
                  </a:moveTo>
                  <a:lnTo>
                    <a:pt x="1" y="2856"/>
                  </a:lnTo>
                  <a:cubicBezTo>
                    <a:pt x="1" y="3395"/>
                    <a:pt x="409" y="3837"/>
                    <a:pt x="895" y="3837"/>
                  </a:cubicBezTo>
                  <a:lnTo>
                    <a:pt x="2996" y="382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139;p20"/>
            <p:cNvSpPr/>
            <p:nvPr/>
          </p:nvSpPr>
          <p:spPr>
            <a:xfrm>
              <a:off x="4961567" y="3237560"/>
              <a:ext cx="304188" cy="26578"/>
            </a:xfrm>
            <a:custGeom>
              <a:avLst/>
              <a:gdLst/>
              <a:ahLst/>
              <a:cxnLst/>
              <a:rect l="l" t="t" r="r" b="b"/>
              <a:pathLst>
                <a:path w="8950" h="782" extrusionOk="0">
                  <a:moveTo>
                    <a:pt x="1" y="0"/>
                  </a:moveTo>
                  <a:lnTo>
                    <a:pt x="1" y="782"/>
                  </a:lnTo>
                  <a:lnTo>
                    <a:pt x="8950" y="782"/>
                  </a:lnTo>
                  <a:lnTo>
                    <a:pt x="895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140;p20"/>
            <p:cNvSpPr/>
            <p:nvPr/>
          </p:nvSpPr>
          <p:spPr>
            <a:xfrm>
              <a:off x="4961567" y="3300099"/>
              <a:ext cx="304188" cy="26578"/>
            </a:xfrm>
            <a:custGeom>
              <a:avLst/>
              <a:gdLst/>
              <a:ahLst/>
              <a:cxnLst/>
              <a:rect l="l" t="t" r="r" b="b"/>
              <a:pathLst>
                <a:path w="8950" h="782" extrusionOk="0">
                  <a:moveTo>
                    <a:pt x="1" y="1"/>
                  </a:moveTo>
                  <a:lnTo>
                    <a:pt x="1" y="782"/>
                  </a:lnTo>
                  <a:lnTo>
                    <a:pt x="8950" y="782"/>
                  </a:lnTo>
                  <a:lnTo>
                    <a:pt x="895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141;p20"/>
            <p:cNvSpPr/>
            <p:nvPr/>
          </p:nvSpPr>
          <p:spPr>
            <a:xfrm>
              <a:off x="4961567" y="3362943"/>
              <a:ext cx="304188" cy="26578"/>
            </a:xfrm>
            <a:custGeom>
              <a:avLst/>
              <a:gdLst/>
              <a:ahLst/>
              <a:cxnLst/>
              <a:rect l="l" t="t" r="r" b="b"/>
              <a:pathLst>
                <a:path w="8950" h="782" extrusionOk="0">
                  <a:moveTo>
                    <a:pt x="1" y="1"/>
                  </a:moveTo>
                  <a:lnTo>
                    <a:pt x="1" y="782"/>
                  </a:lnTo>
                  <a:lnTo>
                    <a:pt x="8950" y="782"/>
                  </a:lnTo>
                  <a:lnTo>
                    <a:pt x="895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142;p20"/>
            <p:cNvSpPr/>
            <p:nvPr/>
          </p:nvSpPr>
          <p:spPr>
            <a:xfrm>
              <a:off x="4961567" y="3425482"/>
              <a:ext cx="304188" cy="26578"/>
            </a:xfrm>
            <a:custGeom>
              <a:avLst/>
              <a:gdLst/>
              <a:ahLst/>
              <a:cxnLst/>
              <a:rect l="l" t="t" r="r" b="b"/>
              <a:pathLst>
                <a:path w="8950" h="782" extrusionOk="0">
                  <a:moveTo>
                    <a:pt x="1" y="1"/>
                  </a:moveTo>
                  <a:lnTo>
                    <a:pt x="1" y="782"/>
                  </a:lnTo>
                  <a:lnTo>
                    <a:pt x="8950" y="782"/>
                  </a:lnTo>
                  <a:lnTo>
                    <a:pt x="895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143;p20"/>
            <p:cNvSpPr/>
            <p:nvPr/>
          </p:nvSpPr>
          <p:spPr>
            <a:xfrm>
              <a:off x="4961567" y="3487748"/>
              <a:ext cx="304188" cy="26578"/>
            </a:xfrm>
            <a:custGeom>
              <a:avLst/>
              <a:gdLst/>
              <a:ahLst/>
              <a:cxnLst/>
              <a:rect l="l" t="t" r="r" b="b"/>
              <a:pathLst>
                <a:path w="8950" h="782" extrusionOk="0">
                  <a:moveTo>
                    <a:pt x="1" y="0"/>
                  </a:moveTo>
                  <a:lnTo>
                    <a:pt x="1" y="782"/>
                  </a:lnTo>
                  <a:lnTo>
                    <a:pt x="8950" y="782"/>
                  </a:lnTo>
                  <a:lnTo>
                    <a:pt x="895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4" name="Google Shape;144;p20"/>
          <p:cNvSpPr/>
          <p:nvPr/>
        </p:nvSpPr>
        <p:spPr>
          <a:xfrm>
            <a:off x="4971891" y="1763296"/>
            <a:ext cx="746128" cy="1207406"/>
          </a:xfrm>
          <a:custGeom>
            <a:avLst/>
            <a:gdLst/>
            <a:ahLst/>
            <a:cxnLst/>
            <a:rect l="l" t="t" r="r" b="b"/>
            <a:pathLst>
              <a:path w="21953" h="35525" extrusionOk="0">
                <a:moveTo>
                  <a:pt x="3235" y="31102"/>
                </a:moveTo>
                <a:cubicBezTo>
                  <a:pt x="3267" y="31102"/>
                  <a:pt x="3298" y="31108"/>
                  <a:pt x="3325" y="31121"/>
                </a:cubicBezTo>
                <a:cubicBezTo>
                  <a:pt x="3759" y="31320"/>
                  <a:pt x="3360" y="33091"/>
                  <a:pt x="3160" y="33525"/>
                </a:cubicBezTo>
                <a:cubicBezTo>
                  <a:pt x="3027" y="33847"/>
                  <a:pt x="2716" y="34031"/>
                  <a:pt x="2389" y="34031"/>
                </a:cubicBezTo>
                <a:cubicBezTo>
                  <a:pt x="2266" y="34031"/>
                  <a:pt x="2141" y="34005"/>
                  <a:pt x="2023" y="33950"/>
                </a:cubicBezTo>
                <a:cubicBezTo>
                  <a:pt x="1589" y="33742"/>
                  <a:pt x="1406" y="33230"/>
                  <a:pt x="1597" y="32796"/>
                </a:cubicBezTo>
                <a:cubicBezTo>
                  <a:pt x="1792" y="32390"/>
                  <a:pt x="2763" y="31102"/>
                  <a:pt x="3235" y="31102"/>
                </a:cubicBezTo>
                <a:close/>
                <a:moveTo>
                  <a:pt x="13908" y="0"/>
                </a:moveTo>
                <a:cubicBezTo>
                  <a:pt x="13896" y="0"/>
                  <a:pt x="13884" y="1"/>
                  <a:pt x="13871" y="2"/>
                </a:cubicBezTo>
                <a:cubicBezTo>
                  <a:pt x="11701" y="149"/>
                  <a:pt x="9774" y="1304"/>
                  <a:pt x="8880" y="3231"/>
                </a:cubicBezTo>
                <a:cubicBezTo>
                  <a:pt x="7708" y="5757"/>
                  <a:pt x="8698" y="8786"/>
                  <a:pt x="11085" y="10601"/>
                </a:cubicBezTo>
                <a:cubicBezTo>
                  <a:pt x="11233" y="10713"/>
                  <a:pt x="11276" y="10922"/>
                  <a:pt x="11189" y="11087"/>
                </a:cubicBezTo>
                <a:lnTo>
                  <a:pt x="460" y="32787"/>
                </a:lnTo>
                <a:cubicBezTo>
                  <a:pt x="0" y="33742"/>
                  <a:pt x="417" y="34888"/>
                  <a:pt x="1380" y="35348"/>
                </a:cubicBezTo>
                <a:cubicBezTo>
                  <a:pt x="1641" y="35468"/>
                  <a:pt x="1915" y="35525"/>
                  <a:pt x="2185" y="35525"/>
                </a:cubicBezTo>
                <a:cubicBezTo>
                  <a:pt x="2912" y="35525"/>
                  <a:pt x="3610" y="35111"/>
                  <a:pt x="3932" y="34402"/>
                </a:cubicBezTo>
                <a:lnTo>
                  <a:pt x="13568" y="12206"/>
                </a:lnTo>
                <a:cubicBezTo>
                  <a:pt x="13634" y="12059"/>
                  <a:pt x="13775" y="11962"/>
                  <a:pt x="13927" y="11962"/>
                </a:cubicBezTo>
                <a:cubicBezTo>
                  <a:pt x="13954" y="11962"/>
                  <a:pt x="13982" y="11965"/>
                  <a:pt x="14010" y="11972"/>
                </a:cubicBezTo>
                <a:cubicBezTo>
                  <a:pt x="14528" y="12084"/>
                  <a:pt x="15047" y="12138"/>
                  <a:pt x="15556" y="12138"/>
                </a:cubicBezTo>
                <a:cubicBezTo>
                  <a:pt x="17931" y="12138"/>
                  <a:pt x="20102" y="10953"/>
                  <a:pt x="21067" y="8873"/>
                </a:cubicBezTo>
                <a:cubicBezTo>
                  <a:pt x="21953" y="6946"/>
                  <a:pt x="21597" y="4733"/>
                  <a:pt x="20303" y="2971"/>
                </a:cubicBezTo>
                <a:cubicBezTo>
                  <a:pt x="20222" y="2861"/>
                  <a:pt x="20100" y="2806"/>
                  <a:pt x="19980" y="2806"/>
                </a:cubicBezTo>
                <a:cubicBezTo>
                  <a:pt x="19844" y="2806"/>
                  <a:pt x="19709" y="2876"/>
                  <a:pt x="19635" y="3014"/>
                </a:cubicBezTo>
                <a:lnTo>
                  <a:pt x="17977" y="6130"/>
                </a:lnTo>
                <a:cubicBezTo>
                  <a:pt x="17652" y="6730"/>
                  <a:pt x="17035" y="7073"/>
                  <a:pt x="16395" y="7073"/>
                </a:cubicBezTo>
                <a:cubicBezTo>
                  <a:pt x="16145" y="7073"/>
                  <a:pt x="15892" y="7021"/>
                  <a:pt x="15651" y="6911"/>
                </a:cubicBezTo>
                <a:lnTo>
                  <a:pt x="13897" y="6095"/>
                </a:lnTo>
                <a:cubicBezTo>
                  <a:pt x="13038" y="5696"/>
                  <a:pt x="12639" y="4698"/>
                  <a:pt x="12986" y="3821"/>
                </a:cubicBezTo>
                <a:lnTo>
                  <a:pt x="14271" y="540"/>
                </a:lnTo>
                <a:cubicBezTo>
                  <a:pt x="14379" y="282"/>
                  <a:pt x="14184" y="0"/>
                  <a:pt x="13908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5" name="Google Shape;145;p20"/>
          <p:cNvGrpSpPr/>
          <p:nvPr/>
        </p:nvGrpSpPr>
        <p:grpSpPr>
          <a:xfrm>
            <a:off x="5144179" y="1150727"/>
            <a:ext cx="740520" cy="478869"/>
            <a:chOff x="3932929" y="945489"/>
            <a:chExt cx="740520" cy="478869"/>
          </a:xfrm>
        </p:grpSpPr>
        <p:grpSp>
          <p:nvGrpSpPr>
            <p:cNvPr id="146" name="Google Shape;146;p20"/>
            <p:cNvGrpSpPr/>
            <p:nvPr/>
          </p:nvGrpSpPr>
          <p:grpSpPr>
            <a:xfrm>
              <a:off x="3932929" y="945489"/>
              <a:ext cx="740520" cy="123069"/>
              <a:chOff x="3932929" y="945489"/>
              <a:chExt cx="740520" cy="123069"/>
            </a:xfrm>
          </p:grpSpPr>
          <p:sp>
            <p:nvSpPr>
              <p:cNvPr id="147" name="Google Shape;147;p20"/>
              <p:cNvSpPr/>
              <p:nvPr/>
            </p:nvSpPr>
            <p:spPr>
              <a:xfrm>
                <a:off x="3932929" y="945489"/>
                <a:ext cx="740520" cy="123069"/>
              </a:xfrm>
              <a:custGeom>
                <a:avLst/>
                <a:gdLst/>
                <a:ahLst/>
                <a:cxnLst/>
                <a:rect l="l" t="t" r="r" b="b"/>
                <a:pathLst>
                  <a:path w="21788" h="3621" extrusionOk="0">
                    <a:moveTo>
                      <a:pt x="1814" y="1"/>
                    </a:moveTo>
                    <a:cubicBezTo>
                      <a:pt x="816" y="1"/>
                      <a:pt x="0" y="808"/>
                      <a:pt x="0" y="1815"/>
                    </a:cubicBezTo>
                    <a:cubicBezTo>
                      <a:pt x="0" y="2813"/>
                      <a:pt x="816" y="3620"/>
                      <a:pt x="1814" y="3620"/>
                    </a:cubicBezTo>
                    <a:lnTo>
                      <a:pt x="19965" y="3620"/>
                    </a:lnTo>
                    <a:cubicBezTo>
                      <a:pt x="20980" y="3620"/>
                      <a:pt x="21788" y="2813"/>
                      <a:pt x="21779" y="1815"/>
                    </a:cubicBezTo>
                    <a:cubicBezTo>
                      <a:pt x="21779" y="808"/>
                      <a:pt x="20963" y="1"/>
                      <a:pt x="19965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" name="Google Shape;148;p20"/>
              <p:cNvSpPr/>
              <p:nvPr/>
            </p:nvSpPr>
            <p:spPr>
              <a:xfrm>
                <a:off x="3933200" y="945489"/>
                <a:ext cx="151380" cy="123069"/>
              </a:xfrm>
              <a:custGeom>
                <a:avLst/>
                <a:gdLst/>
                <a:ahLst/>
                <a:cxnLst/>
                <a:rect l="l" t="t" r="r" b="b"/>
                <a:pathLst>
                  <a:path w="4454" h="3621" extrusionOk="0">
                    <a:moveTo>
                      <a:pt x="1815" y="1"/>
                    </a:moveTo>
                    <a:cubicBezTo>
                      <a:pt x="817" y="1"/>
                      <a:pt x="1" y="808"/>
                      <a:pt x="1" y="1815"/>
                    </a:cubicBezTo>
                    <a:cubicBezTo>
                      <a:pt x="1" y="2813"/>
                      <a:pt x="817" y="3620"/>
                      <a:pt x="1815" y="3620"/>
                    </a:cubicBezTo>
                    <a:lnTo>
                      <a:pt x="2640" y="3620"/>
                    </a:lnTo>
                    <a:cubicBezTo>
                      <a:pt x="3638" y="3620"/>
                      <a:pt x="4454" y="2813"/>
                      <a:pt x="4454" y="1815"/>
                    </a:cubicBezTo>
                    <a:cubicBezTo>
                      <a:pt x="4454" y="808"/>
                      <a:pt x="3638" y="1"/>
                      <a:pt x="264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9" name="Google Shape;149;p20"/>
              <p:cNvSpPr/>
              <p:nvPr/>
            </p:nvSpPr>
            <p:spPr>
              <a:xfrm>
                <a:off x="4125575" y="990626"/>
                <a:ext cx="470285" cy="34837"/>
              </a:xfrm>
              <a:custGeom>
                <a:avLst/>
                <a:gdLst/>
                <a:ahLst/>
                <a:cxnLst/>
                <a:rect l="l" t="t" r="r" b="b"/>
                <a:pathLst>
                  <a:path w="13837" h="1025" extrusionOk="0">
                    <a:moveTo>
                      <a:pt x="1" y="1"/>
                    </a:moveTo>
                    <a:lnTo>
                      <a:pt x="1" y="1025"/>
                    </a:lnTo>
                    <a:lnTo>
                      <a:pt x="13837" y="1025"/>
                    </a:lnTo>
                    <a:lnTo>
                      <a:pt x="13837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0" name="Google Shape;150;p20"/>
            <p:cNvGrpSpPr/>
            <p:nvPr/>
          </p:nvGrpSpPr>
          <p:grpSpPr>
            <a:xfrm>
              <a:off x="3932929" y="1123389"/>
              <a:ext cx="740520" cy="123069"/>
              <a:chOff x="3932929" y="945489"/>
              <a:chExt cx="740520" cy="123069"/>
            </a:xfrm>
          </p:grpSpPr>
          <p:sp>
            <p:nvSpPr>
              <p:cNvPr id="151" name="Google Shape;151;p20"/>
              <p:cNvSpPr/>
              <p:nvPr/>
            </p:nvSpPr>
            <p:spPr>
              <a:xfrm>
                <a:off x="3932929" y="945489"/>
                <a:ext cx="740520" cy="123069"/>
              </a:xfrm>
              <a:custGeom>
                <a:avLst/>
                <a:gdLst/>
                <a:ahLst/>
                <a:cxnLst/>
                <a:rect l="l" t="t" r="r" b="b"/>
                <a:pathLst>
                  <a:path w="21788" h="3621" extrusionOk="0">
                    <a:moveTo>
                      <a:pt x="1814" y="1"/>
                    </a:moveTo>
                    <a:cubicBezTo>
                      <a:pt x="816" y="1"/>
                      <a:pt x="0" y="808"/>
                      <a:pt x="0" y="1815"/>
                    </a:cubicBezTo>
                    <a:cubicBezTo>
                      <a:pt x="0" y="2813"/>
                      <a:pt x="816" y="3620"/>
                      <a:pt x="1814" y="3620"/>
                    </a:cubicBezTo>
                    <a:lnTo>
                      <a:pt x="19965" y="3620"/>
                    </a:lnTo>
                    <a:cubicBezTo>
                      <a:pt x="20980" y="3620"/>
                      <a:pt x="21788" y="2813"/>
                      <a:pt x="21779" y="1815"/>
                    </a:cubicBezTo>
                    <a:cubicBezTo>
                      <a:pt x="21779" y="808"/>
                      <a:pt x="20963" y="1"/>
                      <a:pt x="19965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" name="Google Shape;152;p20"/>
              <p:cNvSpPr/>
              <p:nvPr/>
            </p:nvSpPr>
            <p:spPr>
              <a:xfrm>
                <a:off x="3933200" y="945489"/>
                <a:ext cx="151380" cy="123069"/>
              </a:xfrm>
              <a:custGeom>
                <a:avLst/>
                <a:gdLst/>
                <a:ahLst/>
                <a:cxnLst/>
                <a:rect l="l" t="t" r="r" b="b"/>
                <a:pathLst>
                  <a:path w="4454" h="3621" extrusionOk="0">
                    <a:moveTo>
                      <a:pt x="1815" y="1"/>
                    </a:moveTo>
                    <a:cubicBezTo>
                      <a:pt x="817" y="1"/>
                      <a:pt x="1" y="808"/>
                      <a:pt x="1" y="1815"/>
                    </a:cubicBezTo>
                    <a:cubicBezTo>
                      <a:pt x="1" y="2813"/>
                      <a:pt x="817" y="3620"/>
                      <a:pt x="1815" y="3620"/>
                    </a:cubicBezTo>
                    <a:lnTo>
                      <a:pt x="2640" y="3620"/>
                    </a:lnTo>
                    <a:cubicBezTo>
                      <a:pt x="3638" y="3620"/>
                      <a:pt x="4454" y="2813"/>
                      <a:pt x="4454" y="1815"/>
                    </a:cubicBezTo>
                    <a:cubicBezTo>
                      <a:pt x="4454" y="808"/>
                      <a:pt x="3638" y="1"/>
                      <a:pt x="264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" name="Google Shape;153;p20"/>
              <p:cNvSpPr/>
              <p:nvPr/>
            </p:nvSpPr>
            <p:spPr>
              <a:xfrm>
                <a:off x="4125575" y="990626"/>
                <a:ext cx="470285" cy="34837"/>
              </a:xfrm>
              <a:custGeom>
                <a:avLst/>
                <a:gdLst/>
                <a:ahLst/>
                <a:cxnLst/>
                <a:rect l="l" t="t" r="r" b="b"/>
                <a:pathLst>
                  <a:path w="13837" h="1025" extrusionOk="0">
                    <a:moveTo>
                      <a:pt x="1" y="1"/>
                    </a:moveTo>
                    <a:lnTo>
                      <a:pt x="1" y="1025"/>
                    </a:lnTo>
                    <a:lnTo>
                      <a:pt x="13837" y="1025"/>
                    </a:lnTo>
                    <a:lnTo>
                      <a:pt x="13837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4" name="Google Shape;154;p20"/>
            <p:cNvGrpSpPr/>
            <p:nvPr/>
          </p:nvGrpSpPr>
          <p:grpSpPr>
            <a:xfrm>
              <a:off x="3932929" y="1301289"/>
              <a:ext cx="740520" cy="123069"/>
              <a:chOff x="3932929" y="945489"/>
              <a:chExt cx="740520" cy="123069"/>
            </a:xfrm>
          </p:grpSpPr>
          <p:sp>
            <p:nvSpPr>
              <p:cNvPr id="155" name="Google Shape;155;p20"/>
              <p:cNvSpPr/>
              <p:nvPr/>
            </p:nvSpPr>
            <p:spPr>
              <a:xfrm>
                <a:off x="3932929" y="945489"/>
                <a:ext cx="740520" cy="123069"/>
              </a:xfrm>
              <a:custGeom>
                <a:avLst/>
                <a:gdLst/>
                <a:ahLst/>
                <a:cxnLst/>
                <a:rect l="l" t="t" r="r" b="b"/>
                <a:pathLst>
                  <a:path w="21788" h="3621" extrusionOk="0">
                    <a:moveTo>
                      <a:pt x="1814" y="1"/>
                    </a:moveTo>
                    <a:cubicBezTo>
                      <a:pt x="816" y="1"/>
                      <a:pt x="0" y="808"/>
                      <a:pt x="0" y="1815"/>
                    </a:cubicBezTo>
                    <a:cubicBezTo>
                      <a:pt x="0" y="2813"/>
                      <a:pt x="816" y="3620"/>
                      <a:pt x="1814" y="3620"/>
                    </a:cubicBezTo>
                    <a:lnTo>
                      <a:pt x="19965" y="3620"/>
                    </a:lnTo>
                    <a:cubicBezTo>
                      <a:pt x="20980" y="3620"/>
                      <a:pt x="21788" y="2813"/>
                      <a:pt x="21779" y="1815"/>
                    </a:cubicBezTo>
                    <a:cubicBezTo>
                      <a:pt x="21779" y="808"/>
                      <a:pt x="20963" y="1"/>
                      <a:pt x="19965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6" name="Google Shape;156;p20"/>
              <p:cNvSpPr/>
              <p:nvPr/>
            </p:nvSpPr>
            <p:spPr>
              <a:xfrm>
                <a:off x="3933200" y="945489"/>
                <a:ext cx="151380" cy="123069"/>
              </a:xfrm>
              <a:custGeom>
                <a:avLst/>
                <a:gdLst/>
                <a:ahLst/>
                <a:cxnLst/>
                <a:rect l="l" t="t" r="r" b="b"/>
                <a:pathLst>
                  <a:path w="4454" h="3621" extrusionOk="0">
                    <a:moveTo>
                      <a:pt x="1815" y="1"/>
                    </a:moveTo>
                    <a:cubicBezTo>
                      <a:pt x="817" y="1"/>
                      <a:pt x="1" y="808"/>
                      <a:pt x="1" y="1815"/>
                    </a:cubicBezTo>
                    <a:cubicBezTo>
                      <a:pt x="1" y="2813"/>
                      <a:pt x="817" y="3620"/>
                      <a:pt x="1815" y="3620"/>
                    </a:cubicBezTo>
                    <a:lnTo>
                      <a:pt x="2640" y="3620"/>
                    </a:lnTo>
                    <a:cubicBezTo>
                      <a:pt x="3638" y="3620"/>
                      <a:pt x="4454" y="2813"/>
                      <a:pt x="4454" y="1815"/>
                    </a:cubicBezTo>
                    <a:cubicBezTo>
                      <a:pt x="4454" y="808"/>
                      <a:pt x="3638" y="1"/>
                      <a:pt x="264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7" name="Google Shape;157;p20"/>
              <p:cNvSpPr/>
              <p:nvPr/>
            </p:nvSpPr>
            <p:spPr>
              <a:xfrm>
                <a:off x="4125575" y="990626"/>
                <a:ext cx="470285" cy="34837"/>
              </a:xfrm>
              <a:custGeom>
                <a:avLst/>
                <a:gdLst/>
                <a:ahLst/>
                <a:cxnLst/>
                <a:rect l="l" t="t" r="r" b="b"/>
                <a:pathLst>
                  <a:path w="13837" h="1025" extrusionOk="0">
                    <a:moveTo>
                      <a:pt x="1" y="1"/>
                    </a:moveTo>
                    <a:lnTo>
                      <a:pt x="1" y="1025"/>
                    </a:lnTo>
                    <a:lnTo>
                      <a:pt x="13837" y="1025"/>
                    </a:lnTo>
                    <a:lnTo>
                      <a:pt x="13837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pic>
        <p:nvPicPr>
          <p:cNvPr id="3" name="Picture 2">
            <a:extLst>
              <a:ext uri="{FF2B5EF4-FFF2-40B4-BE49-F238E27FC236}">
                <a16:creationId xmlns:a16="http://schemas.microsoft.com/office/drawing/2014/main" id="{2E3D76FA-0CCA-FD11-AA4C-7A61E97BE4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9665" y="44951"/>
            <a:ext cx="1313099" cy="1313099"/>
          </a:xfrm>
          <a:prstGeom prst="rect">
            <a:avLst/>
          </a:prstGeom>
        </p:spPr>
      </p:pic>
      <p:sp>
        <p:nvSpPr>
          <p:cNvPr id="4" name="Google Shape;94;p20">
            <a:extLst>
              <a:ext uri="{FF2B5EF4-FFF2-40B4-BE49-F238E27FC236}">
                <a16:creationId xmlns:a16="http://schemas.microsoft.com/office/drawing/2014/main" id="{3B880C7F-00B3-4150-6491-C12848D5B3C7}"/>
              </a:ext>
            </a:extLst>
          </p:cNvPr>
          <p:cNvSpPr txBox="1">
            <a:spLocks/>
          </p:cNvSpPr>
          <p:nvPr/>
        </p:nvSpPr>
        <p:spPr>
          <a:xfrm>
            <a:off x="1258232" y="247690"/>
            <a:ext cx="4626468" cy="900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Alata"/>
              <a:buNone/>
              <a:defRPr sz="6000" b="1" i="0" u="none" strike="noStrike" cap="none">
                <a:solidFill>
                  <a:schemeClr val="dk1"/>
                </a:solidFill>
                <a:latin typeface="Alata"/>
                <a:ea typeface="Alata"/>
                <a:cs typeface="Alata"/>
                <a:sym typeface="Alata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Alata"/>
              <a:buNone/>
              <a:defRPr sz="5200" b="1" i="0" u="none" strike="noStrike" cap="none">
                <a:solidFill>
                  <a:srgbClr val="191919"/>
                </a:solidFill>
                <a:latin typeface="Alata"/>
                <a:ea typeface="Alata"/>
                <a:cs typeface="Alata"/>
                <a:sym typeface="Alata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Alata"/>
              <a:buNone/>
              <a:defRPr sz="5200" b="1" i="0" u="none" strike="noStrike" cap="none">
                <a:solidFill>
                  <a:srgbClr val="191919"/>
                </a:solidFill>
                <a:latin typeface="Alata"/>
                <a:ea typeface="Alata"/>
                <a:cs typeface="Alata"/>
                <a:sym typeface="Alata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Alata"/>
              <a:buNone/>
              <a:defRPr sz="5200" b="1" i="0" u="none" strike="noStrike" cap="none">
                <a:solidFill>
                  <a:srgbClr val="191919"/>
                </a:solidFill>
                <a:latin typeface="Alata"/>
                <a:ea typeface="Alata"/>
                <a:cs typeface="Alata"/>
                <a:sym typeface="Alata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Alata"/>
              <a:buNone/>
              <a:defRPr sz="5200" b="1" i="0" u="none" strike="noStrike" cap="none">
                <a:solidFill>
                  <a:srgbClr val="191919"/>
                </a:solidFill>
                <a:latin typeface="Alata"/>
                <a:ea typeface="Alata"/>
                <a:cs typeface="Alata"/>
                <a:sym typeface="Alata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Alata"/>
              <a:buNone/>
              <a:defRPr sz="5200" b="1" i="0" u="none" strike="noStrike" cap="none">
                <a:solidFill>
                  <a:srgbClr val="191919"/>
                </a:solidFill>
                <a:latin typeface="Alata"/>
                <a:ea typeface="Alata"/>
                <a:cs typeface="Alata"/>
                <a:sym typeface="Alata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Alata"/>
              <a:buNone/>
              <a:defRPr sz="5200" b="1" i="0" u="none" strike="noStrike" cap="none">
                <a:solidFill>
                  <a:srgbClr val="191919"/>
                </a:solidFill>
                <a:latin typeface="Alata"/>
                <a:ea typeface="Alata"/>
                <a:cs typeface="Alata"/>
                <a:sym typeface="Alata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Alata"/>
              <a:buNone/>
              <a:defRPr sz="5200" b="1" i="0" u="none" strike="noStrike" cap="none">
                <a:solidFill>
                  <a:srgbClr val="191919"/>
                </a:solidFill>
                <a:latin typeface="Alata"/>
                <a:ea typeface="Alata"/>
                <a:cs typeface="Alata"/>
                <a:sym typeface="Alata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Font typeface="Alata"/>
              <a:buNone/>
              <a:defRPr sz="5200" b="1" i="0" u="none" strike="noStrike" cap="none">
                <a:solidFill>
                  <a:srgbClr val="191919"/>
                </a:solidFill>
                <a:latin typeface="Alata"/>
                <a:ea typeface="Alata"/>
                <a:cs typeface="Alata"/>
                <a:sym typeface="Alata"/>
              </a:defRPr>
            </a:lvl9pPr>
          </a:lstStyle>
          <a:p>
            <a:r>
              <a:rPr lang="en-IN" sz="4000" dirty="0"/>
              <a:t> Tech Storm 2025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1"/>
          <p:cNvSpPr txBox="1">
            <a:spLocks noGrp="1"/>
          </p:cNvSpPr>
          <p:nvPr>
            <p:ph type="title"/>
          </p:nvPr>
        </p:nvSpPr>
        <p:spPr>
          <a:xfrm>
            <a:off x="2220333" y="217030"/>
            <a:ext cx="5170170" cy="96893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3600" dirty="0"/>
              <a:t>I</a:t>
            </a:r>
            <a:r>
              <a:rPr lang="en" sz="3600" dirty="0"/>
              <a:t>dea title </a:t>
            </a:r>
            <a:endParaRPr sz="3600" dirty="0"/>
          </a:p>
        </p:txBody>
      </p:sp>
      <p:sp>
        <p:nvSpPr>
          <p:cNvPr id="163" name="Google Shape;163;p21"/>
          <p:cNvSpPr txBox="1">
            <a:spLocks noGrp="1"/>
          </p:cNvSpPr>
          <p:nvPr>
            <p:ph type="subTitle" idx="1"/>
          </p:nvPr>
        </p:nvSpPr>
        <p:spPr>
          <a:xfrm>
            <a:off x="426798" y="1927679"/>
            <a:ext cx="8192989" cy="157111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Detailed explanation of the proposed solution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How it addresses the problem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Innovation and uniqueness of the solution </a:t>
            </a:r>
          </a:p>
        </p:txBody>
      </p:sp>
      <p:sp>
        <p:nvSpPr>
          <p:cNvPr id="164" name="Google Shape;164;p21"/>
          <p:cNvSpPr/>
          <p:nvPr/>
        </p:nvSpPr>
        <p:spPr>
          <a:xfrm>
            <a:off x="524212" y="3498793"/>
            <a:ext cx="719583" cy="713534"/>
          </a:xfrm>
          <a:custGeom>
            <a:avLst/>
            <a:gdLst/>
            <a:ahLst/>
            <a:cxnLst/>
            <a:rect l="l" t="t" r="r" b="b"/>
            <a:pathLst>
              <a:path w="21172" h="20994" extrusionOk="0">
                <a:moveTo>
                  <a:pt x="10557" y="5287"/>
                </a:moveTo>
                <a:cubicBezTo>
                  <a:pt x="10729" y="5287"/>
                  <a:pt x="10902" y="5296"/>
                  <a:pt x="11076" y="5315"/>
                </a:cubicBezTo>
                <a:cubicBezTo>
                  <a:pt x="14279" y="5662"/>
                  <a:pt x="16345" y="8822"/>
                  <a:pt x="15373" y="11877"/>
                </a:cubicBezTo>
                <a:cubicBezTo>
                  <a:pt x="14714" y="13983"/>
                  <a:pt x="12722" y="15412"/>
                  <a:pt x="10550" y="15412"/>
                </a:cubicBezTo>
                <a:cubicBezTo>
                  <a:pt x="10376" y="15412"/>
                  <a:pt x="10201" y="15403"/>
                  <a:pt x="10026" y="15384"/>
                </a:cubicBezTo>
                <a:cubicBezTo>
                  <a:pt x="6823" y="15037"/>
                  <a:pt x="4766" y="11877"/>
                  <a:pt x="5729" y="8822"/>
                </a:cubicBezTo>
                <a:cubicBezTo>
                  <a:pt x="6397" y="6723"/>
                  <a:pt x="8390" y="5287"/>
                  <a:pt x="10557" y="5287"/>
                </a:cubicBezTo>
                <a:close/>
                <a:moveTo>
                  <a:pt x="12003" y="0"/>
                </a:moveTo>
                <a:cubicBezTo>
                  <a:pt x="11564" y="0"/>
                  <a:pt x="11175" y="302"/>
                  <a:pt x="11076" y="749"/>
                </a:cubicBezTo>
                <a:lnTo>
                  <a:pt x="10903" y="1582"/>
                </a:lnTo>
                <a:cubicBezTo>
                  <a:pt x="10842" y="1921"/>
                  <a:pt x="10547" y="2155"/>
                  <a:pt x="10199" y="2181"/>
                </a:cubicBezTo>
                <a:cubicBezTo>
                  <a:pt x="9366" y="2216"/>
                  <a:pt x="8542" y="2372"/>
                  <a:pt x="7769" y="2659"/>
                </a:cubicBezTo>
                <a:cubicBezTo>
                  <a:pt x="7686" y="2690"/>
                  <a:pt x="7599" y="2705"/>
                  <a:pt x="7513" y="2705"/>
                </a:cubicBezTo>
                <a:cubicBezTo>
                  <a:pt x="7267" y="2705"/>
                  <a:pt x="7027" y="2582"/>
                  <a:pt x="6892" y="2364"/>
                </a:cubicBezTo>
                <a:lnTo>
                  <a:pt x="6450" y="1678"/>
                </a:lnTo>
                <a:cubicBezTo>
                  <a:pt x="6268" y="1403"/>
                  <a:pt x="5969" y="1257"/>
                  <a:pt x="5664" y="1257"/>
                </a:cubicBezTo>
                <a:cubicBezTo>
                  <a:pt x="5487" y="1257"/>
                  <a:pt x="5307" y="1307"/>
                  <a:pt x="5148" y="1409"/>
                </a:cubicBezTo>
                <a:lnTo>
                  <a:pt x="4323" y="1956"/>
                </a:lnTo>
                <a:cubicBezTo>
                  <a:pt x="3889" y="2233"/>
                  <a:pt x="3767" y="2824"/>
                  <a:pt x="4045" y="3258"/>
                </a:cubicBezTo>
                <a:lnTo>
                  <a:pt x="4852" y="4482"/>
                </a:lnTo>
                <a:cubicBezTo>
                  <a:pt x="4132" y="5176"/>
                  <a:pt x="3542" y="6009"/>
                  <a:pt x="3116" y="6947"/>
                </a:cubicBezTo>
                <a:cubicBezTo>
                  <a:pt x="2998" y="7213"/>
                  <a:pt x="2728" y="7379"/>
                  <a:pt x="2441" y="7379"/>
                </a:cubicBezTo>
                <a:cubicBezTo>
                  <a:pt x="2392" y="7379"/>
                  <a:pt x="2342" y="7374"/>
                  <a:pt x="2292" y="7363"/>
                </a:cubicBezTo>
                <a:lnTo>
                  <a:pt x="1432" y="7190"/>
                </a:lnTo>
                <a:cubicBezTo>
                  <a:pt x="1367" y="7177"/>
                  <a:pt x="1303" y="7170"/>
                  <a:pt x="1239" y="7170"/>
                </a:cubicBezTo>
                <a:cubicBezTo>
                  <a:pt x="801" y="7170"/>
                  <a:pt x="411" y="7472"/>
                  <a:pt x="313" y="7919"/>
                </a:cubicBezTo>
                <a:lnTo>
                  <a:pt x="113" y="8882"/>
                </a:lnTo>
                <a:cubicBezTo>
                  <a:pt x="0" y="9395"/>
                  <a:pt x="330" y="9898"/>
                  <a:pt x="833" y="10002"/>
                </a:cubicBezTo>
                <a:lnTo>
                  <a:pt x="1788" y="10202"/>
                </a:lnTo>
                <a:cubicBezTo>
                  <a:pt x="2118" y="10263"/>
                  <a:pt x="2353" y="10549"/>
                  <a:pt x="2379" y="10879"/>
                </a:cubicBezTo>
                <a:cubicBezTo>
                  <a:pt x="2431" y="11686"/>
                  <a:pt x="2604" y="12467"/>
                  <a:pt x="2873" y="13205"/>
                </a:cubicBezTo>
                <a:cubicBezTo>
                  <a:pt x="2995" y="13526"/>
                  <a:pt x="2873" y="13900"/>
                  <a:pt x="2587" y="14091"/>
                </a:cubicBezTo>
                <a:lnTo>
                  <a:pt x="1762" y="14637"/>
                </a:lnTo>
                <a:cubicBezTo>
                  <a:pt x="1328" y="14915"/>
                  <a:pt x="1207" y="15505"/>
                  <a:pt x="1484" y="15940"/>
                </a:cubicBezTo>
                <a:lnTo>
                  <a:pt x="2031" y="16764"/>
                </a:lnTo>
                <a:cubicBezTo>
                  <a:pt x="2207" y="17039"/>
                  <a:pt x="2508" y="17185"/>
                  <a:pt x="2815" y="17185"/>
                </a:cubicBezTo>
                <a:cubicBezTo>
                  <a:pt x="2993" y="17185"/>
                  <a:pt x="3174" y="17135"/>
                  <a:pt x="3333" y="17033"/>
                </a:cubicBezTo>
                <a:lnTo>
                  <a:pt x="4253" y="16426"/>
                </a:lnTo>
                <a:cubicBezTo>
                  <a:pt x="4378" y="16346"/>
                  <a:pt x="4518" y="16308"/>
                  <a:pt x="4656" y="16308"/>
                </a:cubicBezTo>
                <a:cubicBezTo>
                  <a:pt x="4836" y="16308"/>
                  <a:pt x="5014" y="16372"/>
                  <a:pt x="5156" y="16495"/>
                </a:cubicBezTo>
                <a:cubicBezTo>
                  <a:pt x="5729" y="16990"/>
                  <a:pt x="6371" y="17415"/>
                  <a:pt x="7075" y="17745"/>
                </a:cubicBezTo>
                <a:cubicBezTo>
                  <a:pt x="7387" y="17901"/>
                  <a:pt x="7561" y="18240"/>
                  <a:pt x="7491" y="18570"/>
                </a:cubicBezTo>
                <a:lnTo>
                  <a:pt x="7257" y="19646"/>
                </a:lnTo>
                <a:cubicBezTo>
                  <a:pt x="7153" y="20158"/>
                  <a:pt x="7474" y="20653"/>
                  <a:pt x="7986" y="20766"/>
                </a:cubicBezTo>
                <a:lnTo>
                  <a:pt x="8950" y="20974"/>
                </a:lnTo>
                <a:cubicBezTo>
                  <a:pt x="9014" y="20987"/>
                  <a:pt x="9079" y="20994"/>
                  <a:pt x="9143" y="20994"/>
                </a:cubicBezTo>
                <a:cubicBezTo>
                  <a:pt x="9583" y="20994"/>
                  <a:pt x="9978" y="20692"/>
                  <a:pt x="10069" y="20245"/>
                </a:cubicBezTo>
                <a:lnTo>
                  <a:pt x="10312" y="19108"/>
                </a:lnTo>
                <a:cubicBezTo>
                  <a:pt x="10373" y="18778"/>
                  <a:pt x="10660" y="18526"/>
                  <a:pt x="10989" y="18518"/>
                </a:cubicBezTo>
                <a:cubicBezTo>
                  <a:pt x="11753" y="18474"/>
                  <a:pt x="12500" y="18327"/>
                  <a:pt x="13203" y="18075"/>
                </a:cubicBezTo>
                <a:cubicBezTo>
                  <a:pt x="13285" y="18047"/>
                  <a:pt x="13369" y="18033"/>
                  <a:pt x="13452" y="18033"/>
                </a:cubicBezTo>
                <a:cubicBezTo>
                  <a:pt x="13700" y="18033"/>
                  <a:pt x="13934" y="18155"/>
                  <a:pt x="14071" y="18370"/>
                </a:cubicBezTo>
                <a:lnTo>
                  <a:pt x="14696" y="19325"/>
                </a:lnTo>
                <a:cubicBezTo>
                  <a:pt x="14872" y="19599"/>
                  <a:pt x="15172" y="19745"/>
                  <a:pt x="15479" y="19745"/>
                </a:cubicBezTo>
                <a:cubicBezTo>
                  <a:pt x="15658" y="19745"/>
                  <a:pt x="15838" y="19696"/>
                  <a:pt x="15998" y="19594"/>
                </a:cubicBezTo>
                <a:lnTo>
                  <a:pt x="16822" y="19047"/>
                </a:lnTo>
                <a:cubicBezTo>
                  <a:pt x="17257" y="18769"/>
                  <a:pt x="17369" y="18179"/>
                  <a:pt x="17092" y="17745"/>
                </a:cubicBezTo>
                <a:lnTo>
                  <a:pt x="16458" y="16790"/>
                </a:lnTo>
                <a:cubicBezTo>
                  <a:pt x="16276" y="16512"/>
                  <a:pt x="16310" y="16130"/>
                  <a:pt x="16536" y="15879"/>
                </a:cubicBezTo>
                <a:cubicBezTo>
                  <a:pt x="17048" y="15332"/>
                  <a:pt x="17482" y="14690"/>
                  <a:pt x="17829" y="13995"/>
                </a:cubicBezTo>
                <a:cubicBezTo>
                  <a:pt x="17954" y="13738"/>
                  <a:pt x="18216" y="13580"/>
                  <a:pt x="18494" y="13580"/>
                </a:cubicBezTo>
                <a:cubicBezTo>
                  <a:pt x="18544" y="13580"/>
                  <a:pt x="18595" y="13585"/>
                  <a:pt x="18645" y="13596"/>
                </a:cubicBezTo>
                <a:lnTo>
                  <a:pt x="19704" y="13813"/>
                </a:lnTo>
                <a:cubicBezTo>
                  <a:pt x="19770" y="13824"/>
                  <a:pt x="19835" y="13830"/>
                  <a:pt x="19899" y="13830"/>
                </a:cubicBezTo>
                <a:cubicBezTo>
                  <a:pt x="20372" y="13830"/>
                  <a:pt x="20767" y="13527"/>
                  <a:pt x="20859" y="13075"/>
                </a:cubicBezTo>
                <a:lnTo>
                  <a:pt x="21058" y="12103"/>
                </a:lnTo>
                <a:cubicBezTo>
                  <a:pt x="21171" y="11599"/>
                  <a:pt x="20841" y="11096"/>
                  <a:pt x="20338" y="10992"/>
                </a:cubicBezTo>
                <a:lnTo>
                  <a:pt x="19314" y="10775"/>
                </a:lnTo>
                <a:cubicBezTo>
                  <a:pt x="18975" y="10705"/>
                  <a:pt x="18741" y="10419"/>
                  <a:pt x="18732" y="10063"/>
                </a:cubicBezTo>
                <a:cubicBezTo>
                  <a:pt x="18706" y="9264"/>
                  <a:pt x="18559" y="8483"/>
                  <a:pt x="18307" y="7745"/>
                </a:cubicBezTo>
                <a:cubicBezTo>
                  <a:pt x="18194" y="7424"/>
                  <a:pt x="18315" y="7068"/>
                  <a:pt x="18593" y="6886"/>
                </a:cubicBezTo>
                <a:lnTo>
                  <a:pt x="19401" y="6357"/>
                </a:lnTo>
                <a:cubicBezTo>
                  <a:pt x="19835" y="6079"/>
                  <a:pt x="19956" y="5488"/>
                  <a:pt x="19670" y="5054"/>
                </a:cubicBezTo>
                <a:lnTo>
                  <a:pt x="19131" y="4230"/>
                </a:lnTo>
                <a:cubicBezTo>
                  <a:pt x="18950" y="3955"/>
                  <a:pt x="18650" y="3806"/>
                  <a:pt x="18345" y="3806"/>
                </a:cubicBezTo>
                <a:cubicBezTo>
                  <a:pt x="18168" y="3806"/>
                  <a:pt x="17989" y="3856"/>
                  <a:pt x="17829" y="3961"/>
                </a:cubicBezTo>
                <a:lnTo>
                  <a:pt x="17057" y="4473"/>
                </a:lnTo>
                <a:cubicBezTo>
                  <a:pt x="16930" y="4551"/>
                  <a:pt x="16789" y="4590"/>
                  <a:pt x="16650" y="4590"/>
                </a:cubicBezTo>
                <a:cubicBezTo>
                  <a:pt x="16467" y="4590"/>
                  <a:pt x="16285" y="4523"/>
                  <a:pt x="16137" y="4395"/>
                </a:cubicBezTo>
                <a:cubicBezTo>
                  <a:pt x="15546" y="3839"/>
                  <a:pt x="14869" y="3370"/>
                  <a:pt x="14114" y="3006"/>
                </a:cubicBezTo>
                <a:cubicBezTo>
                  <a:pt x="13810" y="2850"/>
                  <a:pt x="13637" y="2520"/>
                  <a:pt x="13715" y="2181"/>
                </a:cubicBezTo>
                <a:lnTo>
                  <a:pt x="13889" y="1348"/>
                </a:lnTo>
                <a:cubicBezTo>
                  <a:pt x="14001" y="836"/>
                  <a:pt x="13672" y="332"/>
                  <a:pt x="13159" y="228"/>
                </a:cubicBezTo>
                <a:lnTo>
                  <a:pt x="12196" y="20"/>
                </a:lnTo>
                <a:cubicBezTo>
                  <a:pt x="12131" y="7"/>
                  <a:pt x="12066" y="0"/>
                  <a:pt x="12003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65" name="Google Shape;165;p21"/>
          <p:cNvGrpSpPr/>
          <p:nvPr/>
        </p:nvGrpSpPr>
        <p:grpSpPr>
          <a:xfrm>
            <a:off x="79562" y="3850293"/>
            <a:ext cx="811927" cy="753197"/>
            <a:chOff x="4932662" y="2251593"/>
            <a:chExt cx="811927" cy="753197"/>
          </a:xfrm>
        </p:grpSpPr>
        <p:sp>
          <p:nvSpPr>
            <p:cNvPr id="166" name="Google Shape;166;p21"/>
            <p:cNvSpPr/>
            <p:nvPr/>
          </p:nvSpPr>
          <p:spPr>
            <a:xfrm>
              <a:off x="4932662" y="2251593"/>
              <a:ext cx="811927" cy="753197"/>
            </a:xfrm>
            <a:custGeom>
              <a:avLst/>
              <a:gdLst/>
              <a:ahLst/>
              <a:cxnLst/>
              <a:rect l="l" t="t" r="r" b="b"/>
              <a:pathLst>
                <a:path w="23889" h="22161" extrusionOk="0">
                  <a:moveTo>
                    <a:pt x="278" y="0"/>
                  </a:moveTo>
                  <a:cubicBezTo>
                    <a:pt x="130" y="0"/>
                    <a:pt x="0" y="122"/>
                    <a:pt x="0" y="286"/>
                  </a:cubicBezTo>
                  <a:lnTo>
                    <a:pt x="0" y="21874"/>
                  </a:lnTo>
                  <a:cubicBezTo>
                    <a:pt x="0" y="22031"/>
                    <a:pt x="122" y="22161"/>
                    <a:pt x="278" y="22161"/>
                  </a:cubicBezTo>
                  <a:lnTo>
                    <a:pt x="23610" y="22161"/>
                  </a:lnTo>
                  <a:cubicBezTo>
                    <a:pt x="23758" y="22161"/>
                    <a:pt x="23888" y="22031"/>
                    <a:pt x="23888" y="21874"/>
                  </a:cubicBezTo>
                  <a:lnTo>
                    <a:pt x="23888" y="286"/>
                  </a:lnTo>
                  <a:cubicBezTo>
                    <a:pt x="23888" y="130"/>
                    <a:pt x="23775" y="0"/>
                    <a:pt x="2361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167;p21"/>
            <p:cNvSpPr/>
            <p:nvPr/>
          </p:nvSpPr>
          <p:spPr>
            <a:xfrm>
              <a:off x="4968044" y="2360729"/>
              <a:ext cx="740826" cy="592436"/>
            </a:xfrm>
            <a:custGeom>
              <a:avLst/>
              <a:gdLst/>
              <a:ahLst/>
              <a:cxnLst/>
              <a:rect l="l" t="t" r="r" b="b"/>
              <a:pathLst>
                <a:path w="21797" h="17431" extrusionOk="0">
                  <a:moveTo>
                    <a:pt x="209" y="1"/>
                  </a:moveTo>
                  <a:cubicBezTo>
                    <a:pt x="96" y="1"/>
                    <a:pt x="1" y="88"/>
                    <a:pt x="1" y="209"/>
                  </a:cubicBezTo>
                  <a:lnTo>
                    <a:pt x="1" y="17222"/>
                  </a:lnTo>
                  <a:cubicBezTo>
                    <a:pt x="1" y="17335"/>
                    <a:pt x="88" y="17431"/>
                    <a:pt x="209" y="17431"/>
                  </a:cubicBezTo>
                  <a:lnTo>
                    <a:pt x="21588" y="17431"/>
                  </a:lnTo>
                  <a:cubicBezTo>
                    <a:pt x="21710" y="17431"/>
                    <a:pt x="21797" y="17335"/>
                    <a:pt x="21797" y="17222"/>
                  </a:cubicBezTo>
                  <a:lnTo>
                    <a:pt x="21797" y="209"/>
                  </a:lnTo>
                  <a:cubicBezTo>
                    <a:pt x="21797" y="105"/>
                    <a:pt x="21710" y="1"/>
                    <a:pt x="2158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168;p21"/>
            <p:cNvSpPr/>
            <p:nvPr/>
          </p:nvSpPr>
          <p:spPr>
            <a:xfrm>
              <a:off x="4981334" y="2284901"/>
              <a:ext cx="41907" cy="41941"/>
            </a:xfrm>
            <a:custGeom>
              <a:avLst/>
              <a:gdLst/>
              <a:ahLst/>
              <a:cxnLst/>
              <a:rect l="l" t="t" r="r" b="b"/>
              <a:pathLst>
                <a:path w="1233" h="1234" extrusionOk="0">
                  <a:moveTo>
                    <a:pt x="617" y="1"/>
                  </a:moveTo>
                  <a:cubicBezTo>
                    <a:pt x="278" y="1"/>
                    <a:pt x="0" y="270"/>
                    <a:pt x="0" y="617"/>
                  </a:cubicBezTo>
                  <a:cubicBezTo>
                    <a:pt x="0" y="956"/>
                    <a:pt x="269" y="1234"/>
                    <a:pt x="617" y="1234"/>
                  </a:cubicBezTo>
                  <a:cubicBezTo>
                    <a:pt x="955" y="1234"/>
                    <a:pt x="1233" y="964"/>
                    <a:pt x="1233" y="617"/>
                  </a:cubicBezTo>
                  <a:cubicBezTo>
                    <a:pt x="1233" y="279"/>
                    <a:pt x="955" y="1"/>
                    <a:pt x="61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169;p21"/>
            <p:cNvSpPr/>
            <p:nvPr/>
          </p:nvSpPr>
          <p:spPr>
            <a:xfrm>
              <a:off x="5052709" y="2284901"/>
              <a:ext cx="42246" cy="41941"/>
            </a:xfrm>
            <a:custGeom>
              <a:avLst/>
              <a:gdLst/>
              <a:ahLst/>
              <a:cxnLst/>
              <a:rect l="l" t="t" r="r" b="b"/>
              <a:pathLst>
                <a:path w="1243" h="1234" extrusionOk="0">
                  <a:moveTo>
                    <a:pt x="617" y="1"/>
                  </a:moveTo>
                  <a:cubicBezTo>
                    <a:pt x="279" y="1"/>
                    <a:pt x="1" y="279"/>
                    <a:pt x="1" y="617"/>
                  </a:cubicBezTo>
                  <a:cubicBezTo>
                    <a:pt x="1" y="956"/>
                    <a:pt x="279" y="1234"/>
                    <a:pt x="617" y="1234"/>
                  </a:cubicBezTo>
                  <a:cubicBezTo>
                    <a:pt x="964" y="1234"/>
                    <a:pt x="1242" y="956"/>
                    <a:pt x="1242" y="617"/>
                  </a:cubicBezTo>
                  <a:cubicBezTo>
                    <a:pt x="1242" y="279"/>
                    <a:pt x="964" y="1"/>
                    <a:pt x="61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170;p21"/>
            <p:cNvSpPr/>
            <p:nvPr/>
          </p:nvSpPr>
          <p:spPr>
            <a:xfrm>
              <a:off x="5124425" y="2284901"/>
              <a:ext cx="41907" cy="41941"/>
            </a:xfrm>
            <a:custGeom>
              <a:avLst/>
              <a:gdLst/>
              <a:ahLst/>
              <a:cxnLst/>
              <a:rect l="l" t="t" r="r" b="b"/>
              <a:pathLst>
                <a:path w="1233" h="1234" extrusionOk="0">
                  <a:moveTo>
                    <a:pt x="617" y="1"/>
                  </a:moveTo>
                  <a:cubicBezTo>
                    <a:pt x="278" y="1"/>
                    <a:pt x="0" y="279"/>
                    <a:pt x="0" y="617"/>
                  </a:cubicBezTo>
                  <a:cubicBezTo>
                    <a:pt x="0" y="956"/>
                    <a:pt x="278" y="1234"/>
                    <a:pt x="617" y="1234"/>
                  </a:cubicBezTo>
                  <a:cubicBezTo>
                    <a:pt x="955" y="1234"/>
                    <a:pt x="1233" y="956"/>
                    <a:pt x="1233" y="617"/>
                  </a:cubicBezTo>
                  <a:cubicBezTo>
                    <a:pt x="1233" y="279"/>
                    <a:pt x="955" y="1"/>
                    <a:pt x="61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2" name="Picture 1">
            <a:extLst>
              <a:ext uri="{FF2B5EF4-FFF2-40B4-BE49-F238E27FC236}">
                <a16:creationId xmlns:a16="http://schemas.microsoft.com/office/drawing/2014/main" id="{D1A243B2-4C07-D463-195D-B9F186873E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9665" y="44951"/>
            <a:ext cx="1313099" cy="1313099"/>
          </a:xfrm>
          <a:prstGeom prst="rect">
            <a:avLst/>
          </a:prstGeom>
        </p:spPr>
      </p:pic>
      <p:sp>
        <p:nvSpPr>
          <p:cNvPr id="3" name="Google Shape;162;p21">
            <a:extLst>
              <a:ext uri="{FF2B5EF4-FFF2-40B4-BE49-F238E27FC236}">
                <a16:creationId xmlns:a16="http://schemas.microsoft.com/office/drawing/2014/main" id="{B4D9F278-3AAA-26C6-343E-1EB9E2411244}"/>
              </a:ext>
            </a:extLst>
          </p:cNvPr>
          <p:cNvSpPr txBox="1">
            <a:spLocks/>
          </p:cNvSpPr>
          <p:nvPr/>
        </p:nvSpPr>
        <p:spPr>
          <a:xfrm>
            <a:off x="313232" y="1269711"/>
            <a:ext cx="8529554" cy="9689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lata"/>
              <a:buNone/>
              <a:defRPr sz="4800" b="1" i="0" u="none" strike="noStrike" cap="none">
                <a:solidFill>
                  <a:schemeClr val="dk1"/>
                </a:solidFill>
                <a:latin typeface="Alata"/>
                <a:ea typeface="Alata"/>
                <a:cs typeface="Alata"/>
                <a:sym typeface="Alata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lata"/>
              <a:buNone/>
              <a:defRPr sz="3600" b="1" i="0" u="none" strike="noStrike" cap="none">
                <a:solidFill>
                  <a:schemeClr val="dk1"/>
                </a:solidFill>
                <a:latin typeface="Alata"/>
                <a:ea typeface="Alata"/>
                <a:cs typeface="Alata"/>
                <a:sym typeface="Alata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lata"/>
              <a:buNone/>
              <a:defRPr sz="3600" b="1" i="0" u="none" strike="noStrike" cap="none">
                <a:solidFill>
                  <a:schemeClr val="dk1"/>
                </a:solidFill>
                <a:latin typeface="Alata"/>
                <a:ea typeface="Alata"/>
                <a:cs typeface="Alata"/>
                <a:sym typeface="Alata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lata"/>
              <a:buNone/>
              <a:defRPr sz="3600" b="1" i="0" u="none" strike="noStrike" cap="none">
                <a:solidFill>
                  <a:schemeClr val="dk1"/>
                </a:solidFill>
                <a:latin typeface="Alata"/>
                <a:ea typeface="Alata"/>
                <a:cs typeface="Alata"/>
                <a:sym typeface="Alata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lata"/>
              <a:buNone/>
              <a:defRPr sz="3600" b="1" i="0" u="none" strike="noStrike" cap="none">
                <a:solidFill>
                  <a:schemeClr val="dk1"/>
                </a:solidFill>
                <a:latin typeface="Alata"/>
                <a:ea typeface="Alata"/>
                <a:cs typeface="Alata"/>
                <a:sym typeface="Alata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lata"/>
              <a:buNone/>
              <a:defRPr sz="3600" b="1" i="0" u="none" strike="noStrike" cap="none">
                <a:solidFill>
                  <a:schemeClr val="dk1"/>
                </a:solidFill>
                <a:latin typeface="Alata"/>
                <a:ea typeface="Alata"/>
                <a:cs typeface="Alata"/>
                <a:sym typeface="Alata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lata"/>
              <a:buNone/>
              <a:defRPr sz="3600" b="1" i="0" u="none" strike="noStrike" cap="none">
                <a:solidFill>
                  <a:schemeClr val="dk1"/>
                </a:solidFill>
                <a:latin typeface="Alata"/>
                <a:ea typeface="Alata"/>
                <a:cs typeface="Alata"/>
                <a:sym typeface="Alata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lata"/>
              <a:buNone/>
              <a:defRPr sz="3600" b="1" i="0" u="none" strike="noStrike" cap="none">
                <a:solidFill>
                  <a:schemeClr val="dk1"/>
                </a:solidFill>
                <a:latin typeface="Alata"/>
                <a:ea typeface="Alata"/>
                <a:cs typeface="Alata"/>
                <a:sym typeface="Alata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lata"/>
              <a:buNone/>
              <a:defRPr sz="3600" b="1" i="0" u="none" strike="noStrike" cap="none">
                <a:solidFill>
                  <a:schemeClr val="dk1"/>
                </a:solidFill>
                <a:latin typeface="Alata"/>
                <a:ea typeface="Alata"/>
                <a:cs typeface="Alata"/>
                <a:sym typeface="Alata"/>
              </a:defRPr>
            </a:lvl9pPr>
          </a:lstStyle>
          <a:p>
            <a:r>
              <a:rPr lang="en-US" sz="2400" dirty="0"/>
              <a:t>Proposed Solution (Describe your Idea/Solution/Prototype)</a:t>
            </a:r>
          </a:p>
          <a:p>
            <a:r>
              <a:rPr lang="en-IN" sz="2400" dirty="0"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22"/>
          <p:cNvSpPr txBox="1">
            <a:spLocks noGrp="1"/>
          </p:cNvSpPr>
          <p:nvPr>
            <p:ph type="title"/>
          </p:nvPr>
        </p:nvSpPr>
        <p:spPr>
          <a:xfrm>
            <a:off x="1745912" y="331026"/>
            <a:ext cx="7704000" cy="6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dirty="0"/>
              <a:t>Technical Approach</a:t>
            </a:r>
            <a:endParaRPr sz="3600" dirty="0"/>
          </a:p>
        </p:txBody>
      </p:sp>
      <p:grpSp>
        <p:nvGrpSpPr>
          <p:cNvPr id="178" name="Google Shape;178;p22"/>
          <p:cNvGrpSpPr/>
          <p:nvPr/>
        </p:nvGrpSpPr>
        <p:grpSpPr>
          <a:xfrm>
            <a:off x="8281404" y="300564"/>
            <a:ext cx="740520" cy="478869"/>
            <a:chOff x="3932929" y="945489"/>
            <a:chExt cx="740520" cy="478869"/>
          </a:xfrm>
        </p:grpSpPr>
        <p:grpSp>
          <p:nvGrpSpPr>
            <p:cNvPr id="179" name="Google Shape;179;p22"/>
            <p:cNvGrpSpPr/>
            <p:nvPr/>
          </p:nvGrpSpPr>
          <p:grpSpPr>
            <a:xfrm>
              <a:off x="3932929" y="945489"/>
              <a:ext cx="740520" cy="123069"/>
              <a:chOff x="3932929" y="945489"/>
              <a:chExt cx="740520" cy="123069"/>
            </a:xfrm>
          </p:grpSpPr>
          <p:sp>
            <p:nvSpPr>
              <p:cNvPr id="180" name="Google Shape;180;p22"/>
              <p:cNvSpPr/>
              <p:nvPr/>
            </p:nvSpPr>
            <p:spPr>
              <a:xfrm>
                <a:off x="3932929" y="945489"/>
                <a:ext cx="740520" cy="123069"/>
              </a:xfrm>
              <a:custGeom>
                <a:avLst/>
                <a:gdLst/>
                <a:ahLst/>
                <a:cxnLst/>
                <a:rect l="l" t="t" r="r" b="b"/>
                <a:pathLst>
                  <a:path w="21788" h="3621" extrusionOk="0">
                    <a:moveTo>
                      <a:pt x="1814" y="1"/>
                    </a:moveTo>
                    <a:cubicBezTo>
                      <a:pt x="816" y="1"/>
                      <a:pt x="0" y="808"/>
                      <a:pt x="0" y="1815"/>
                    </a:cubicBezTo>
                    <a:cubicBezTo>
                      <a:pt x="0" y="2813"/>
                      <a:pt x="816" y="3620"/>
                      <a:pt x="1814" y="3620"/>
                    </a:cubicBezTo>
                    <a:lnTo>
                      <a:pt x="19965" y="3620"/>
                    </a:lnTo>
                    <a:cubicBezTo>
                      <a:pt x="20980" y="3620"/>
                      <a:pt x="21788" y="2813"/>
                      <a:pt x="21779" y="1815"/>
                    </a:cubicBezTo>
                    <a:cubicBezTo>
                      <a:pt x="21779" y="808"/>
                      <a:pt x="20963" y="1"/>
                      <a:pt x="19965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" name="Google Shape;181;p22"/>
              <p:cNvSpPr/>
              <p:nvPr/>
            </p:nvSpPr>
            <p:spPr>
              <a:xfrm>
                <a:off x="3933200" y="945489"/>
                <a:ext cx="151380" cy="123069"/>
              </a:xfrm>
              <a:custGeom>
                <a:avLst/>
                <a:gdLst/>
                <a:ahLst/>
                <a:cxnLst/>
                <a:rect l="l" t="t" r="r" b="b"/>
                <a:pathLst>
                  <a:path w="4454" h="3621" extrusionOk="0">
                    <a:moveTo>
                      <a:pt x="1815" y="1"/>
                    </a:moveTo>
                    <a:cubicBezTo>
                      <a:pt x="817" y="1"/>
                      <a:pt x="1" y="808"/>
                      <a:pt x="1" y="1815"/>
                    </a:cubicBezTo>
                    <a:cubicBezTo>
                      <a:pt x="1" y="2813"/>
                      <a:pt x="817" y="3620"/>
                      <a:pt x="1815" y="3620"/>
                    </a:cubicBezTo>
                    <a:lnTo>
                      <a:pt x="2640" y="3620"/>
                    </a:lnTo>
                    <a:cubicBezTo>
                      <a:pt x="3638" y="3620"/>
                      <a:pt x="4454" y="2813"/>
                      <a:pt x="4454" y="1815"/>
                    </a:cubicBezTo>
                    <a:cubicBezTo>
                      <a:pt x="4454" y="808"/>
                      <a:pt x="3638" y="1"/>
                      <a:pt x="264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" name="Google Shape;182;p22"/>
              <p:cNvSpPr/>
              <p:nvPr/>
            </p:nvSpPr>
            <p:spPr>
              <a:xfrm>
                <a:off x="4125575" y="990626"/>
                <a:ext cx="470285" cy="34837"/>
              </a:xfrm>
              <a:custGeom>
                <a:avLst/>
                <a:gdLst/>
                <a:ahLst/>
                <a:cxnLst/>
                <a:rect l="l" t="t" r="r" b="b"/>
                <a:pathLst>
                  <a:path w="13837" h="1025" extrusionOk="0">
                    <a:moveTo>
                      <a:pt x="1" y="1"/>
                    </a:moveTo>
                    <a:lnTo>
                      <a:pt x="1" y="1025"/>
                    </a:lnTo>
                    <a:lnTo>
                      <a:pt x="13837" y="1025"/>
                    </a:lnTo>
                    <a:lnTo>
                      <a:pt x="13837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83" name="Google Shape;183;p22"/>
            <p:cNvGrpSpPr/>
            <p:nvPr/>
          </p:nvGrpSpPr>
          <p:grpSpPr>
            <a:xfrm>
              <a:off x="3932929" y="1123389"/>
              <a:ext cx="740520" cy="123069"/>
              <a:chOff x="3932929" y="945489"/>
              <a:chExt cx="740520" cy="123069"/>
            </a:xfrm>
          </p:grpSpPr>
          <p:sp>
            <p:nvSpPr>
              <p:cNvPr id="184" name="Google Shape;184;p22"/>
              <p:cNvSpPr/>
              <p:nvPr/>
            </p:nvSpPr>
            <p:spPr>
              <a:xfrm>
                <a:off x="3932929" y="945489"/>
                <a:ext cx="740520" cy="123069"/>
              </a:xfrm>
              <a:custGeom>
                <a:avLst/>
                <a:gdLst/>
                <a:ahLst/>
                <a:cxnLst/>
                <a:rect l="l" t="t" r="r" b="b"/>
                <a:pathLst>
                  <a:path w="21788" h="3621" extrusionOk="0">
                    <a:moveTo>
                      <a:pt x="1814" y="1"/>
                    </a:moveTo>
                    <a:cubicBezTo>
                      <a:pt x="816" y="1"/>
                      <a:pt x="0" y="808"/>
                      <a:pt x="0" y="1815"/>
                    </a:cubicBezTo>
                    <a:cubicBezTo>
                      <a:pt x="0" y="2813"/>
                      <a:pt x="816" y="3620"/>
                      <a:pt x="1814" y="3620"/>
                    </a:cubicBezTo>
                    <a:lnTo>
                      <a:pt x="19965" y="3620"/>
                    </a:lnTo>
                    <a:cubicBezTo>
                      <a:pt x="20980" y="3620"/>
                      <a:pt x="21788" y="2813"/>
                      <a:pt x="21779" y="1815"/>
                    </a:cubicBezTo>
                    <a:cubicBezTo>
                      <a:pt x="21779" y="808"/>
                      <a:pt x="20963" y="1"/>
                      <a:pt x="19965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" name="Google Shape;185;p22"/>
              <p:cNvSpPr/>
              <p:nvPr/>
            </p:nvSpPr>
            <p:spPr>
              <a:xfrm>
                <a:off x="3933200" y="945489"/>
                <a:ext cx="151380" cy="123069"/>
              </a:xfrm>
              <a:custGeom>
                <a:avLst/>
                <a:gdLst/>
                <a:ahLst/>
                <a:cxnLst/>
                <a:rect l="l" t="t" r="r" b="b"/>
                <a:pathLst>
                  <a:path w="4454" h="3621" extrusionOk="0">
                    <a:moveTo>
                      <a:pt x="1815" y="1"/>
                    </a:moveTo>
                    <a:cubicBezTo>
                      <a:pt x="817" y="1"/>
                      <a:pt x="1" y="808"/>
                      <a:pt x="1" y="1815"/>
                    </a:cubicBezTo>
                    <a:cubicBezTo>
                      <a:pt x="1" y="2813"/>
                      <a:pt x="817" y="3620"/>
                      <a:pt x="1815" y="3620"/>
                    </a:cubicBezTo>
                    <a:lnTo>
                      <a:pt x="2640" y="3620"/>
                    </a:lnTo>
                    <a:cubicBezTo>
                      <a:pt x="3638" y="3620"/>
                      <a:pt x="4454" y="2813"/>
                      <a:pt x="4454" y="1815"/>
                    </a:cubicBezTo>
                    <a:cubicBezTo>
                      <a:pt x="4454" y="808"/>
                      <a:pt x="3638" y="1"/>
                      <a:pt x="264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" name="Google Shape;186;p22"/>
              <p:cNvSpPr/>
              <p:nvPr/>
            </p:nvSpPr>
            <p:spPr>
              <a:xfrm>
                <a:off x="4125575" y="990626"/>
                <a:ext cx="470285" cy="34837"/>
              </a:xfrm>
              <a:custGeom>
                <a:avLst/>
                <a:gdLst/>
                <a:ahLst/>
                <a:cxnLst/>
                <a:rect l="l" t="t" r="r" b="b"/>
                <a:pathLst>
                  <a:path w="13837" h="1025" extrusionOk="0">
                    <a:moveTo>
                      <a:pt x="1" y="1"/>
                    </a:moveTo>
                    <a:lnTo>
                      <a:pt x="1" y="1025"/>
                    </a:lnTo>
                    <a:lnTo>
                      <a:pt x="13837" y="1025"/>
                    </a:lnTo>
                    <a:lnTo>
                      <a:pt x="13837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87" name="Google Shape;187;p22"/>
            <p:cNvGrpSpPr/>
            <p:nvPr/>
          </p:nvGrpSpPr>
          <p:grpSpPr>
            <a:xfrm>
              <a:off x="3932929" y="1301289"/>
              <a:ext cx="740520" cy="123069"/>
              <a:chOff x="3932929" y="945489"/>
              <a:chExt cx="740520" cy="123069"/>
            </a:xfrm>
          </p:grpSpPr>
          <p:sp>
            <p:nvSpPr>
              <p:cNvPr id="188" name="Google Shape;188;p22"/>
              <p:cNvSpPr/>
              <p:nvPr/>
            </p:nvSpPr>
            <p:spPr>
              <a:xfrm>
                <a:off x="3932929" y="945489"/>
                <a:ext cx="740520" cy="123069"/>
              </a:xfrm>
              <a:custGeom>
                <a:avLst/>
                <a:gdLst/>
                <a:ahLst/>
                <a:cxnLst/>
                <a:rect l="l" t="t" r="r" b="b"/>
                <a:pathLst>
                  <a:path w="21788" h="3621" extrusionOk="0">
                    <a:moveTo>
                      <a:pt x="1814" y="1"/>
                    </a:moveTo>
                    <a:cubicBezTo>
                      <a:pt x="816" y="1"/>
                      <a:pt x="0" y="808"/>
                      <a:pt x="0" y="1815"/>
                    </a:cubicBezTo>
                    <a:cubicBezTo>
                      <a:pt x="0" y="2813"/>
                      <a:pt x="816" y="3620"/>
                      <a:pt x="1814" y="3620"/>
                    </a:cubicBezTo>
                    <a:lnTo>
                      <a:pt x="19965" y="3620"/>
                    </a:lnTo>
                    <a:cubicBezTo>
                      <a:pt x="20980" y="3620"/>
                      <a:pt x="21788" y="2813"/>
                      <a:pt x="21779" y="1815"/>
                    </a:cubicBezTo>
                    <a:cubicBezTo>
                      <a:pt x="21779" y="808"/>
                      <a:pt x="20963" y="1"/>
                      <a:pt x="19965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" name="Google Shape;189;p22"/>
              <p:cNvSpPr/>
              <p:nvPr/>
            </p:nvSpPr>
            <p:spPr>
              <a:xfrm>
                <a:off x="3933200" y="945489"/>
                <a:ext cx="151380" cy="123069"/>
              </a:xfrm>
              <a:custGeom>
                <a:avLst/>
                <a:gdLst/>
                <a:ahLst/>
                <a:cxnLst/>
                <a:rect l="l" t="t" r="r" b="b"/>
                <a:pathLst>
                  <a:path w="4454" h="3621" extrusionOk="0">
                    <a:moveTo>
                      <a:pt x="1815" y="1"/>
                    </a:moveTo>
                    <a:cubicBezTo>
                      <a:pt x="817" y="1"/>
                      <a:pt x="1" y="808"/>
                      <a:pt x="1" y="1815"/>
                    </a:cubicBezTo>
                    <a:cubicBezTo>
                      <a:pt x="1" y="2813"/>
                      <a:pt x="817" y="3620"/>
                      <a:pt x="1815" y="3620"/>
                    </a:cubicBezTo>
                    <a:lnTo>
                      <a:pt x="2640" y="3620"/>
                    </a:lnTo>
                    <a:cubicBezTo>
                      <a:pt x="3638" y="3620"/>
                      <a:pt x="4454" y="2813"/>
                      <a:pt x="4454" y="1815"/>
                    </a:cubicBezTo>
                    <a:cubicBezTo>
                      <a:pt x="4454" y="808"/>
                      <a:pt x="3638" y="1"/>
                      <a:pt x="2640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" name="Google Shape;190;p22"/>
              <p:cNvSpPr/>
              <p:nvPr/>
            </p:nvSpPr>
            <p:spPr>
              <a:xfrm>
                <a:off x="4125575" y="990626"/>
                <a:ext cx="470285" cy="34837"/>
              </a:xfrm>
              <a:custGeom>
                <a:avLst/>
                <a:gdLst/>
                <a:ahLst/>
                <a:cxnLst/>
                <a:rect l="l" t="t" r="r" b="b"/>
                <a:pathLst>
                  <a:path w="13837" h="1025" extrusionOk="0">
                    <a:moveTo>
                      <a:pt x="1" y="1"/>
                    </a:moveTo>
                    <a:lnTo>
                      <a:pt x="1" y="1025"/>
                    </a:lnTo>
                    <a:lnTo>
                      <a:pt x="13837" y="1025"/>
                    </a:lnTo>
                    <a:lnTo>
                      <a:pt x="13837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pic>
        <p:nvPicPr>
          <p:cNvPr id="4" name="Picture 3">
            <a:extLst>
              <a:ext uri="{FF2B5EF4-FFF2-40B4-BE49-F238E27FC236}">
                <a16:creationId xmlns:a16="http://schemas.microsoft.com/office/drawing/2014/main" id="{DBBEE840-AA20-C7C8-297F-1250542D24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9665" y="44951"/>
            <a:ext cx="1313099" cy="1313099"/>
          </a:xfrm>
          <a:prstGeom prst="rect">
            <a:avLst/>
          </a:prstGeom>
        </p:spPr>
      </p:pic>
      <p:sp>
        <p:nvSpPr>
          <p:cNvPr id="9" name="Google Shape;163;p21">
            <a:extLst>
              <a:ext uri="{FF2B5EF4-FFF2-40B4-BE49-F238E27FC236}">
                <a16:creationId xmlns:a16="http://schemas.microsoft.com/office/drawing/2014/main" id="{12A98271-449E-E23A-77F9-0974B61744A0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426798" y="1927679"/>
            <a:ext cx="8192989" cy="157111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Technologies to be used (e.g. programming languages, frameworks, hardware)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Methodology and process for implementation (Flow Charts/Images/ working prototype)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Product  Status If started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23"/>
          <p:cNvSpPr txBox="1">
            <a:spLocks noGrp="1"/>
          </p:cNvSpPr>
          <p:nvPr>
            <p:ph type="title"/>
          </p:nvPr>
        </p:nvSpPr>
        <p:spPr>
          <a:xfrm>
            <a:off x="1612098" y="322589"/>
            <a:ext cx="7704000" cy="6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N" sz="3600" dirty="0"/>
              <a:t>Feasibility &amp; Viability</a:t>
            </a:r>
            <a:endParaRPr sz="3600" dirty="0"/>
          </a:p>
        </p:txBody>
      </p:sp>
      <p:sp>
        <p:nvSpPr>
          <p:cNvPr id="206" name="Google Shape;206;p23"/>
          <p:cNvSpPr/>
          <p:nvPr/>
        </p:nvSpPr>
        <p:spPr>
          <a:xfrm>
            <a:off x="7889799" y="4014123"/>
            <a:ext cx="719583" cy="713534"/>
          </a:xfrm>
          <a:custGeom>
            <a:avLst/>
            <a:gdLst/>
            <a:ahLst/>
            <a:cxnLst/>
            <a:rect l="l" t="t" r="r" b="b"/>
            <a:pathLst>
              <a:path w="21172" h="20994" extrusionOk="0">
                <a:moveTo>
                  <a:pt x="10557" y="5287"/>
                </a:moveTo>
                <a:cubicBezTo>
                  <a:pt x="10729" y="5287"/>
                  <a:pt x="10902" y="5296"/>
                  <a:pt x="11076" y="5315"/>
                </a:cubicBezTo>
                <a:cubicBezTo>
                  <a:pt x="14279" y="5662"/>
                  <a:pt x="16345" y="8822"/>
                  <a:pt x="15373" y="11877"/>
                </a:cubicBezTo>
                <a:cubicBezTo>
                  <a:pt x="14714" y="13983"/>
                  <a:pt x="12722" y="15412"/>
                  <a:pt x="10550" y="15412"/>
                </a:cubicBezTo>
                <a:cubicBezTo>
                  <a:pt x="10376" y="15412"/>
                  <a:pt x="10201" y="15403"/>
                  <a:pt x="10026" y="15384"/>
                </a:cubicBezTo>
                <a:cubicBezTo>
                  <a:pt x="6823" y="15037"/>
                  <a:pt x="4766" y="11877"/>
                  <a:pt x="5729" y="8822"/>
                </a:cubicBezTo>
                <a:cubicBezTo>
                  <a:pt x="6397" y="6723"/>
                  <a:pt x="8390" y="5287"/>
                  <a:pt x="10557" y="5287"/>
                </a:cubicBezTo>
                <a:close/>
                <a:moveTo>
                  <a:pt x="12003" y="0"/>
                </a:moveTo>
                <a:cubicBezTo>
                  <a:pt x="11564" y="0"/>
                  <a:pt x="11175" y="302"/>
                  <a:pt x="11076" y="749"/>
                </a:cubicBezTo>
                <a:lnTo>
                  <a:pt x="10903" y="1582"/>
                </a:lnTo>
                <a:cubicBezTo>
                  <a:pt x="10842" y="1921"/>
                  <a:pt x="10547" y="2155"/>
                  <a:pt x="10199" y="2181"/>
                </a:cubicBezTo>
                <a:cubicBezTo>
                  <a:pt x="9366" y="2216"/>
                  <a:pt x="8542" y="2372"/>
                  <a:pt x="7769" y="2659"/>
                </a:cubicBezTo>
                <a:cubicBezTo>
                  <a:pt x="7686" y="2690"/>
                  <a:pt x="7599" y="2705"/>
                  <a:pt x="7513" y="2705"/>
                </a:cubicBezTo>
                <a:cubicBezTo>
                  <a:pt x="7267" y="2705"/>
                  <a:pt x="7027" y="2582"/>
                  <a:pt x="6892" y="2364"/>
                </a:cubicBezTo>
                <a:lnTo>
                  <a:pt x="6450" y="1678"/>
                </a:lnTo>
                <a:cubicBezTo>
                  <a:pt x="6268" y="1403"/>
                  <a:pt x="5969" y="1257"/>
                  <a:pt x="5664" y="1257"/>
                </a:cubicBezTo>
                <a:cubicBezTo>
                  <a:pt x="5487" y="1257"/>
                  <a:pt x="5307" y="1307"/>
                  <a:pt x="5148" y="1409"/>
                </a:cubicBezTo>
                <a:lnTo>
                  <a:pt x="4323" y="1956"/>
                </a:lnTo>
                <a:cubicBezTo>
                  <a:pt x="3889" y="2233"/>
                  <a:pt x="3767" y="2824"/>
                  <a:pt x="4045" y="3258"/>
                </a:cubicBezTo>
                <a:lnTo>
                  <a:pt x="4852" y="4482"/>
                </a:lnTo>
                <a:cubicBezTo>
                  <a:pt x="4132" y="5176"/>
                  <a:pt x="3542" y="6009"/>
                  <a:pt x="3116" y="6947"/>
                </a:cubicBezTo>
                <a:cubicBezTo>
                  <a:pt x="2998" y="7213"/>
                  <a:pt x="2728" y="7379"/>
                  <a:pt x="2441" y="7379"/>
                </a:cubicBezTo>
                <a:cubicBezTo>
                  <a:pt x="2392" y="7379"/>
                  <a:pt x="2342" y="7374"/>
                  <a:pt x="2292" y="7363"/>
                </a:cubicBezTo>
                <a:lnTo>
                  <a:pt x="1432" y="7190"/>
                </a:lnTo>
                <a:cubicBezTo>
                  <a:pt x="1367" y="7177"/>
                  <a:pt x="1303" y="7170"/>
                  <a:pt x="1239" y="7170"/>
                </a:cubicBezTo>
                <a:cubicBezTo>
                  <a:pt x="801" y="7170"/>
                  <a:pt x="411" y="7472"/>
                  <a:pt x="313" y="7919"/>
                </a:cubicBezTo>
                <a:lnTo>
                  <a:pt x="113" y="8882"/>
                </a:lnTo>
                <a:cubicBezTo>
                  <a:pt x="0" y="9395"/>
                  <a:pt x="330" y="9898"/>
                  <a:pt x="833" y="10002"/>
                </a:cubicBezTo>
                <a:lnTo>
                  <a:pt x="1788" y="10202"/>
                </a:lnTo>
                <a:cubicBezTo>
                  <a:pt x="2118" y="10263"/>
                  <a:pt x="2353" y="10549"/>
                  <a:pt x="2379" y="10879"/>
                </a:cubicBezTo>
                <a:cubicBezTo>
                  <a:pt x="2431" y="11686"/>
                  <a:pt x="2604" y="12467"/>
                  <a:pt x="2873" y="13205"/>
                </a:cubicBezTo>
                <a:cubicBezTo>
                  <a:pt x="2995" y="13526"/>
                  <a:pt x="2873" y="13900"/>
                  <a:pt x="2587" y="14091"/>
                </a:cubicBezTo>
                <a:lnTo>
                  <a:pt x="1762" y="14637"/>
                </a:lnTo>
                <a:cubicBezTo>
                  <a:pt x="1328" y="14915"/>
                  <a:pt x="1207" y="15505"/>
                  <a:pt x="1484" y="15940"/>
                </a:cubicBezTo>
                <a:lnTo>
                  <a:pt x="2031" y="16764"/>
                </a:lnTo>
                <a:cubicBezTo>
                  <a:pt x="2207" y="17039"/>
                  <a:pt x="2508" y="17185"/>
                  <a:pt x="2815" y="17185"/>
                </a:cubicBezTo>
                <a:cubicBezTo>
                  <a:pt x="2993" y="17185"/>
                  <a:pt x="3174" y="17135"/>
                  <a:pt x="3333" y="17033"/>
                </a:cubicBezTo>
                <a:lnTo>
                  <a:pt x="4253" y="16426"/>
                </a:lnTo>
                <a:cubicBezTo>
                  <a:pt x="4378" y="16346"/>
                  <a:pt x="4518" y="16308"/>
                  <a:pt x="4656" y="16308"/>
                </a:cubicBezTo>
                <a:cubicBezTo>
                  <a:pt x="4836" y="16308"/>
                  <a:pt x="5014" y="16372"/>
                  <a:pt x="5156" y="16495"/>
                </a:cubicBezTo>
                <a:cubicBezTo>
                  <a:pt x="5729" y="16990"/>
                  <a:pt x="6371" y="17415"/>
                  <a:pt x="7075" y="17745"/>
                </a:cubicBezTo>
                <a:cubicBezTo>
                  <a:pt x="7387" y="17901"/>
                  <a:pt x="7561" y="18240"/>
                  <a:pt x="7491" y="18570"/>
                </a:cubicBezTo>
                <a:lnTo>
                  <a:pt x="7257" y="19646"/>
                </a:lnTo>
                <a:cubicBezTo>
                  <a:pt x="7153" y="20158"/>
                  <a:pt x="7474" y="20653"/>
                  <a:pt x="7986" y="20766"/>
                </a:cubicBezTo>
                <a:lnTo>
                  <a:pt x="8950" y="20974"/>
                </a:lnTo>
                <a:cubicBezTo>
                  <a:pt x="9014" y="20987"/>
                  <a:pt x="9079" y="20994"/>
                  <a:pt x="9143" y="20994"/>
                </a:cubicBezTo>
                <a:cubicBezTo>
                  <a:pt x="9583" y="20994"/>
                  <a:pt x="9978" y="20692"/>
                  <a:pt x="10069" y="20245"/>
                </a:cubicBezTo>
                <a:lnTo>
                  <a:pt x="10312" y="19108"/>
                </a:lnTo>
                <a:cubicBezTo>
                  <a:pt x="10373" y="18778"/>
                  <a:pt x="10660" y="18526"/>
                  <a:pt x="10989" y="18518"/>
                </a:cubicBezTo>
                <a:cubicBezTo>
                  <a:pt x="11753" y="18474"/>
                  <a:pt x="12500" y="18327"/>
                  <a:pt x="13203" y="18075"/>
                </a:cubicBezTo>
                <a:cubicBezTo>
                  <a:pt x="13285" y="18047"/>
                  <a:pt x="13369" y="18033"/>
                  <a:pt x="13452" y="18033"/>
                </a:cubicBezTo>
                <a:cubicBezTo>
                  <a:pt x="13700" y="18033"/>
                  <a:pt x="13934" y="18155"/>
                  <a:pt x="14071" y="18370"/>
                </a:cubicBezTo>
                <a:lnTo>
                  <a:pt x="14696" y="19325"/>
                </a:lnTo>
                <a:cubicBezTo>
                  <a:pt x="14872" y="19599"/>
                  <a:pt x="15172" y="19745"/>
                  <a:pt x="15479" y="19745"/>
                </a:cubicBezTo>
                <a:cubicBezTo>
                  <a:pt x="15658" y="19745"/>
                  <a:pt x="15838" y="19696"/>
                  <a:pt x="15998" y="19594"/>
                </a:cubicBezTo>
                <a:lnTo>
                  <a:pt x="16822" y="19047"/>
                </a:lnTo>
                <a:cubicBezTo>
                  <a:pt x="17257" y="18769"/>
                  <a:pt x="17369" y="18179"/>
                  <a:pt x="17092" y="17745"/>
                </a:cubicBezTo>
                <a:lnTo>
                  <a:pt x="16458" y="16790"/>
                </a:lnTo>
                <a:cubicBezTo>
                  <a:pt x="16276" y="16512"/>
                  <a:pt x="16310" y="16130"/>
                  <a:pt x="16536" y="15879"/>
                </a:cubicBezTo>
                <a:cubicBezTo>
                  <a:pt x="17048" y="15332"/>
                  <a:pt x="17482" y="14690"/>
                  <a:pt x="17829" y="13995"/>
                </a:cubicBezTo>
                <a:cubicBezTo>
                  <a:pt x="17954" y="13738"/>
                  <a:pt x="18216" y="13580"/>
                  <a:pt x="18494" y="13580"/>
                </a:cubicBezTo>
                <a:cubicBezTo>
                  <a:pt x="18544" y="13580"/>
                  <a:pt x="18595" y="13585"/>
                  <a:pt x="18645" y="13596"/>
                </a:cubicBezTo>
                <a:lnTo>
                  <a:pt x="19704" y="13813"/>
                </a:lnTo>
                <a:cubicBezTo>
                  <a:pt x="19770" y="13824"/>
                  <a:pt x="19835" y="13830"/>
                  <a:pt x="19899" y="13830"/>
                </a:cubicBezTo>
                <a:cubicBezTo>
                  <a:pt x="20372" y="13830"/>
                  <a:pt x="20767" y="13527"/>
                  <a:pt x="20859" y="13075"/>
                </a:cubicBezTo>
                <a:lnTo>
                  <a:pt x="21058" y="12103"/>
                </a:lnTo>
                <a:cubicBezTo>
                  <a:pt x="21171" y="11599"/>
                  <a:pt x="20841" y="11096"/>
                  <a:pt x="20338" y="10992"/>
                </a:cubicBezTo>
                <a:lnTo>
                  <a:pt x="19314" y="10775"/>
                </a:lnTo>
                <a:cubicBezTo>
                  <a:pt x="18975" y="10705"/>
                  <a:pt x="18741" y="10419"/>
                  <a:pt x="18732" y="10063"/>
                </a:cubicBezTo>
                <a:cubicBezTo>
                  <a:pt x="18706" y="9264"/>
                  <a:pt x="18559" y="8483"/>
                  <a:pt x="18307" y="7745"/>
                </a:cubicBezTo>
                <a:cubicBezTo>
                  <a:pt x="18194" y="7424"/>
                  <a:pt x="18315" y="7068"/>
                  <a:pt x="18593" y="6886"/>
                </a:cubicBezTo>
                <a:lnTo>
                  <a:pt x="19401" y="6357"/>
                </a:lnTo>
                <a:cubicBezTo>
                  <a:pt x="19835" y="6079"/>
                  <a:pt x="19956" y="5488"/>
                  <a:pt x="19670" y="5054"/>
                </a:cubicBezTo>
                <a:lnTo>
                  <a:pt x="19131" y="4230"/>
                </a:lnTo>
                <a:cubicBezTo>
                  <a:pt x="18950" y="3955"/>
                  <a:pt x="18650" y="3806"/>
                  <a:pt x="18345" y="3806"/>
                </a:cubicBezTo>
                <a:cubicBezTo>
                  <a:pt x="18168" y="3806"/>
                  <a:pt x="17989" y="3856"/>
                  <a:pt x="17829" y="3961"/>
                </a:cubicBezTo>
                <a:lnTo>
                  <a:pt x="17057" y="4473"/>
                </a:lnTo>
                <a:cubicBezTo>
                  <a:pt x="16930" y="4551"/>
                  <a:pt x="16789" y="4590"/>
                  <a:pt x="16650" y="4590"/>
                </a:cubicBezTo>
                <a:cubicBezTo>
                  <a:pt x="16467" y="4590"/>
                  <a:pt x="16285" y="4523"/>
                  <a:pt x="16137" y="4395"/>
                </a:cubicBezTo>
                <a:cubicBezTo>
                  <a:pt x="15546" y="3839"/>
                  <a:pt x="14869" y="3370"/>
                  <a:pt x="14114" y="3006"/>
                </a:cubicBezTo>
                <a:cubicBezTo>
                  <a:pt x="13810" y="2850"/>
                  <a:pt x="13637" y="2520"/>
                  <a:pt x="13715" y="2181"/>
                </a:cubicBezTo>
                <a:lnTo>
                  <a:pt x="13889" y="1348"/>
                </a:lnTo>
                <a:cubicBezTo>
                  <a:pt x="14001" y="836"/>
                  <a:pt x="13672" y="332"/>
                  <a:pt x="13159" y="228"/>
                </a:cubicBezTo>
                <a:lnTo>
                  <a:pt x="12196" y="20"/>
                </a:lnTo>
                <a:cubicBezTo>
                  <a:pt x="12131" y="7"/>
                  <a:pt x="12066" y="0"/>
                  <a:pt x="12003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07" name="Google Shape;207;p23"/>
          <p:cNvGrpSpPr/>
          <p:nvPr/>
        </p:nvGrpSpPr>
        <p:grpSpPr>
          <a:xfrm>
            <a:off x="8246637" y="3622693"/>
            <a:ext cx="811927" cy="753197"/>
            <a:chOff x="4932662" y="2251593"/>
            <a:chExt cx="811927" cy="753197"/>
          </a:xfrm>
        </p:grpSpPr>
        <p:sp>
          <p:nvSpPr>
            <p:cNvPr id="208" name="Google Shape;208;p23"/>
            <p:cNvSpPr/>
            <p:nvPr/>
          </p:nvSpPr>
          <p:spPr>
            <a:xfrm>
              <a:off x="4932662" y="2251593"/>
              <a:ext cx="811927" cy="753197"/>
            </a:xfrm>
            <a:custGeom>
              <a:avLst/>
              <a:gdLst/>
              <a:ahLst/>
              <a:cxnLst/>
              <a:rect l="l" t="t" r="r" b="b"/>
              <a:pathLst>
                <a:path w="23889" h="22161" extrusionOk="0">
                  <a:moveTo>
                    <a:pt x="278" y="0"/>
                  </a:moveTo>
                  <a:cubicBezTo>
                    <a:pt x="130" y="0"/>
                    <a:pt x="0" y="122"/>
                    <a:pt x="0" y="286"/>
                  </a:cubicBezTo>
                  <a:lnTo>
                    <a:pt x="0" y="21874"/>
                  </a:lnTo>
                  <a:cubicBezTo>
                    <a:pt x="0" y="22031"/>
                    <a:pt x="122" y="22161"/>
                    <a:pt x="278" y="22161"/>
                  </a:cubicBezTo>
                  <a:lnTo>
                    <a:pt x="23610" y="22161"/>
                  </a:lnTo>
                  <a:cubicBezTo>
                    <a:pt x="23758" y="22161"/>
                    <a:pt x="23888" y="22031"/>
                    <a:pt x="23888" y="21874"/>
                  </a:cubicBezTo>
                  <a:lnTo>
                    <a:pt x="23888" y="286"/>
                  </a:lnTo>
                  <a:cubicBezTo>
                    <a:pt x="23888" y="130"/>
                    <a:pt x="23775" y="0"/>
                    <a:pt x="2361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09;p23"/>
            <p:cNvSpPr/>
            <p:nvPr/>
          </p:nvSpPr>
          <p:spPr>
            <a:xfrm>
              <a:off x="4968044" y="2360729"/>
              <a:ext cx="740826" cy="592436"/>
            </a:xfrm>
            <a:custGeom>
              <a:avLst/>
              <a:gdLst/>
              <a:ahLst/>
              <a:cxnLst/>
              <a:rect l="l" t="t" r="r" b="b"/>
              <a:pathLst>
                <a:path w="21797" h="17431" extrusionOk="0">
                  <a:moveTo>
                    <a:pt x="209" y="1"/>
                  </a:moveTo>
                  <a:cubicBezTo>
                    <a:pt x="96" y="1"/>
                    <a:pt x="1" y="88"/>
                    <a:pt x="1" y="209"/>
                  </a:cubicBezTo>
                  <a:lnTo>
                    <a:pt x="1" y="17222"/>
                  </a:lnTo>
                  <a:cubicBezTo>
                    <a:pt x="1" y="17335"/>
                    <a:pt x="88" y="17431"/>
                    <a:pt x="209" y="17431"/>
                  </a:cubicBezTo>
                  <a:lnTo>
                    <a:pt x="21588" y="17431"/>
                  </a:lnTo>
                  <a:cubicBezTo>
                    <a:pt x="21710" y="17431"/>
                    <a:pt x="21797" y="17335"/>
                    <a:pt x="21797" y="17222"/>
                  </a:cubicBezTo>
                  <a:lnTo>
                    <a:pt x="21797" y="209"/>
                  </a:lnTo>
                  <a:cubicBezTo>
                    <a:pt x="21797" y="105"/>
                    <a:pt x="21710" y="1"/>
                    <a:pt x="2158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0;p23"/>
            <p:cNvSpPr/>
            <p:nvPr/>
          </p:nvSpPr>
          <p:spPr>
            <a:xfrm>
              <a:off x="4981334" y="2284901"/>
              <a:ext cx="41907" cy="41941"/>
            </a:xfrm>
            <a:custGeom>
              <a:avLst/>
              <a:gdLst/>
              <a:ahLst/>
              <a:cxnLst/>
              <a:rect l="l" t="t" r="r" b="b"/>
              <a:pathLst>
                <a:path w="1233" h="1234" extrusionOk="0">
                  <a:moveTo>
                    <a:pt x="617" y="1"/>
                  </a:moveTo>
                  <a:cubicBezTo>
                    <a:pt x="278" y="1"/>
                    <a:pt x="0" y="270"/>
                    <a:pt x="0" y="617"/>
                  </a:cubicBezTo>
                  <a:cubicBezTo>
                    <a:pt x="0" y="956"/>
                    <a:pt x="269" y="1234"/>
                    <a:pt x="617" y="1234"/>
                  </a:cubicBezTo>
                  <a:cubicBezTo>
                    <a:pt x="955" y="1234"/>
                    <a:pt x="1233" y="964"/>
                    <a:pt x="1233" y="617"/>
                  </a:cubicBezTo>
                  <a:cubicBezTo>
                    <a:pt x="1233" y="279"/>
                    <a:pt x="955" y="1"/>
                    <a:pt x="61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11;p23"/>
            <p:cNvSpPr/>
            <p:nvPr/>
          </p:nvSpPr>
          <p:spPr>
            <a:xfrm>
              <a:off x="5052709" y="2284901"/>
              <a:ext cx="42246" cy="41941"/>
            </a:xfrm>
            <a:custGeom>
              <a:avLst/>
              <a:gdLst/>
              <a:ahLst/>
              <a:cxnLst/>
              <a:rect l="l" t="t" r="r" b="b"/>
              <a:pathLst>
                <a:path w="1243" h="1234" extrusionOk="0">
                  <a:moveTo>
                    <a:pt x="617" y="1"/>
                  </a:moveTo>
                  <a:cubicBezTo>
                    <a:pt x="279" y="1"/>
                    <a:pt x="1" y="279"/>
                    <a:pt x="1" y="617"/>
                  </a:cubicBezTo>
                  <a:cubicBezTo>
                    <a:pt x="1" y="956"/>
                    <a:pt x="279" y="1234"/>
                    <a:pt x="617" y="1234"/>
                  </a:cubicBezTo>
                  <a:cubicBezTo>
                    <a:pt x="964" y="1234"/>
                    <a:pt x="1242" y="956"/>
                    <a:pt x="1242" y="617"/>
                  </a:cubicBezTo>
                  <a:cubicBezTo>
                    <a:pt x="1242" y="279"/>
                    <a:pt x="964" y="1"/>
                    <a:pt x="61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12;p23"/>
            <p:cNvSpPr/>
            <p:nvPr/>
          </p:nvSpPr>
          <p:spPr>
            <a:xfrm>
              <a:off x="5124425" y="2284901"/>
              <a:ext cx="41907" cy="41941"/>
            </a:xfrm>
            <a:custGeom>
              <a:avLst/>
              <a:gdLst/>
              <a:ahLst/>
              <a:cxnLst/>
              <a:rect l="l" t="t" r="r" b="b"/>
              <a:pathLst>
                <a:path w="1233" h="1234" extrusionOk="0">
                  <a:moveTo>
                    <a:pt x="617" y="1"/>
                  </a:moveTo>
                  <a:cubicBezTo>
                    <a:pt x="278" y="1"/>
                    <a:pt x="0" y="279"/>
                    <a:pt x="0" y="617"/>
                  </a:cubicBezTo>
                  <a:cubicBezTo>
                    <a:pt x="0" y="956"/>
                    <a:pt x="278" y="1234"/>
                    <a:pt x="617" y="1234"/>
                  </a:cubicBezTo>
                  <a:cubicBezTo>
                    <a:pt x="955" y="1234"/>
                    <a:pt x="1233" y="956"/>
                    <a:pt x="1233" y="617"/>
                  </a:cubicBezTo>
                  <a:cubicBezTo>
                    <a:pt x="1233" y="279"/>
                    <a:pt x="955" y="1"/>
                    <a:pt x="61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2" name="Picture 1">
            <a:extLst>
              <a:ext uri="{FF2B5EF4-FFF2-40B4-BE49-F238E27FC236}">
                <a16:creationId xmlns:a16="http://schemas.microsoft.com/office/drawing/2014/main" id="{D98A8D84-1F92-A543-E3E4-1608AD1A23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9665" y="44951"/>
            <a:ext cx="1313099" cy="131309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A0F72B5-766A-40F2-0672-70E8CC11EB69}"/>
              </a:ext>
            </a:extLst>
          </p:cNvPr>
          <p:cNvSpPr txBox="1"/>
          <p:nvPr/>
        </p:nvSpPr>
        <p:spPr>
          <a:xfrm>
            <a:off x="559419" y="1689926"/>
            <a:ext cx="4657492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Analysis of the feasibility of the idea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Potential challenges and risks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Strategies for overcoming these challenges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24"/>
          <p:cNvSpPr/>
          <p:nvPr/>
        </p:nvSpPr>
        <p:spPr>
          <a:xfrm>
            <a:off x="8253375" y="428100"/>
            <a:ext cx="601973" cy="596912"/>
          </a:xfrm>
          <a:custGeom>
            <a:avLst/>
            <a:gdLst/>
            <a:ahLst/>
            <a:cxnLst/>
            <a:rect l="l" t="t" r="r" b="b"/>
            <a:pathLst>
              <a:path w="21172" h="20994" extrusionOk="0">
                <a:moveTo>
                  <a:pt x="10557" y="5287"/>
                </a:moveTo>
                <a:cubicBezTo>
                  <a:pt x="10729" y="5287"/>
                  <a:pt x="10902" y="5296"/>
                  <a:pt x="11076" y="5315"/>
                </a:cubicBezTo>
                <a:cubicBezTo>
                  <a:pt x="14279" y="5662"/>
                  <a:pt x="16345" y="8822"/>
                  <a:pt x="15373" y="11877"/>
                </a:cubicBezTo>
                <a:cubicBezTo>
                  <a:pt x="14714" y="13983"/>
                  <a:pt x="12722" y="15412"/>
                  <a:pt x="10550" y="15412"/>
                </a:cubicBezTo>
                <a:cubicBezTo>
                  <a:pt x="10376" y="15412"/>
                  <a:pt x="10201" y="15403"/>
                  <a:pt x="10026" y="15384"/>
                </a:cubicBezTo>
                <a:cubicBezTo>
                  <a:pt x="6823" y="15037"/>
                  <a:pt x="4766" y="11877"/>
                  <a:pt x="5729" y="8822"/>
                </a:cubicBezTo>
                <a:cubicBezTo>
                  <a:pt x="6397" y="6723"/>
                  <a:pt x="8390" y="5287"/>
                  <a:pt x="10557" y="5287"/>
                </a:cubicBezTo>
                <a:close/>
                <a:moveTo>
                  <a:pt x="12003" y="0"/>
                </a:moveTo>
                <a:cubicBezTo>
                  <a:pt x="11564" y="0"/>
                  <a:pt x="11175" y="302"/>
                  <a:pt x="11076" y="749"/>
                </a:cubicBezTo>
                <a:lnTo>
                  <a:pt x="10903" y="1582"/>
                </a:lnTo>
                <a:cubicBezTo>
                  <a:pt x="10842" y="1921"/>
                  <a:pt x="10547" y="2155"/>
                  <a:pt x="10199" y="2181"/>
                </a:cubicBezTo>
                <a:cubicBezTo>
                  <a:pt x="9366" y="2216"/>
                  <a:pt x="8542" y="2372"/>
                  <a:pt x="7769" y="2659"/>
                </a:cubicBezTo>
                <a:cubicBezTo>
                  <a:pt x="7686" y="2690"/>
                  <a:pt x="7599" y="2705"/>
                  <a:pt x="7513" y="2705"/>
                </a:cubicBezTo>
                <a:cubicBezTo>
                  <a:pt x="7267" y="2705"/>
                  <a:pt x="7027" y="2582"/>
                  <a:pt x="6892" y="2364"/>
                </a:cubicBezTo>
                <a:lnTo>
                  <a:pt x="6450" y="1678"/>
                </a:lnTo>
                <a:cubicBezTo>
                  <a:pt x="6268" y="1403"/>
                  <a:pt x="5969" y="1257"/>
                  <a:pt x="5664" y="1257"/>
                </a:cubicBezTo>
                <a:cubicBezTo>
                  <a:pt x="5487" y="1257"/>
                  <a:pt x="5307" y="1307"/>
                  <a:pt x="5148" y="1409"/>
                </a:cubicBezTo>
                <a:lnTo>
                  <a:pt x="4323" y="1956"/>
                </a:lnTo>
                <a:cubicBezTo>
                  <a:pt x="3889" y="2233"/>
                  <a:pt x="3767" y="2824"/>
                  <a:pt x="4045" y="3258"/>
                </a:cubicBezTo>
                <a:lnTo>
                  <a:pt x="4852" y="4482"/>
                </a:lnTo>
                <a:cubicBezTo>
                  <a:pt x="4132" y="5176"/>
                  <a:pt x="3542" y="6009"/>
                  <a:pt x="3116" y="6947"/>
                </a:cubicBezTo>
                <a:cubicBezTo>
                  <a:pt x="2998" y="7213"/>
                  <a:pt x="2728" y="7379"/>
                  <a:pt x="2441" y="7379"/>
                </a:cubicBezTo>
                <a:cubicBezTo>
                  <a:pt x="2392" y="7379"/>
                  <a:pt x="2342" y="7374"/>
                  <a:pt x="2292" y="7363"/>
                </a:cubicBezTo>
                <a:lnTo>
                  <a:pt x="1432" y="7190"/>
                </a:lnTo>
                <a:cubicBezTo>
                  <a:pt x="1367" y="7177"/>
                  <a:pt x="1303" y="7170"/>
                  <a:pt x="1239" y="7170"/>
                </a:cubicBezTo>
                <a:cubicBezTo>
                  <a:pt x="801" y="7170"/>
                  <a:pt x="411" y="7472"/>
                  <a:pt x="313" y="7919"/>
                </a:cubicBezTo>
                <a:lnTo>
                  <a:pt x="113" y="8882"/>
                </a:lnTo>
                <a:cubicBezTo>
                  <a:pt x="0" y="9395"/>
                  <a:pt x="330" y="9898"/>
                  <a:pt x="833" y="10002"/>
                </a:cubicBezTo>
                <a:lnTo>
                  <a:pt x="1788" y="10202"/>
                </a:lnTo>
                <a:cubicBezTo>
                  <a:pt x="2118" y="10263"/>
                  <a:pt x="2353" y="10549"/>
                  <a:pt x="2379" y="10879"/>
                </a:cubicBezTo>
                <a:cubicBezTo>
                  <a:pt x="2431" y="11686"/>
                  <a:pt x="2604" y="12467"/>
                  <a:pt x="2873" y="13205"/>
                </a:cubicBezTo>
                <a:cubicBezTo>
                  <a:pt x="2995" y="13526"/>
                  <a:pt x="2873" y="13900"/>
                  <a:pt x="2587" y="14091"/>
                </a:cubicBezTo>
                <a:lnTo>
                  <a:pt x="1762" y="14637"/>
                </a:lnTo>
                <a:cubicBezTo>
                  <a:pt x="1328" y="14915"/>
                  <a:pt x="1207" y="15505"/>
                  <a:pt x="1484" y="15940"/>
                </a:cubicBezTo>
                <a:lnTo>
                  <a:pt x="2031" y="16764"/>
                </a:lnTo>
                <a:cubicBezTo>
                  <a:pt x="2207" y="17039"/>
                  <a:pt x="2508" y="17185"/>
                  <a:pt x="2815" y="17185"/>
                </a:cubicBezTo>
                <a:cubicBezTo>
                  <a:pt x="2993" y="17185"/>
                  <a:pt x="3174" y="17135"/>
                  <a:pt x="3333" y="17033"/>
                </a:cubicBezTo>
                <a:lnTo>
                  <a:pt x="4253" y="16426"/>
                </a:lnTo>
                <a:cubicBezTo>
                  <a:pt x="4378" y="16346"/>
                  <a:pt x="4518" y="16308"/>
                  <a:pt x="4656" y="16308"/>
                </a:cubicBezTo>
                <a:cubicBezTo>
                  <a:pt x="4836" y="16308"/>
                  <a:pt x="5014" y="16372"/>
                  <a:pt x="5156" y="16495"/>
                </a:cubicBezTo>
                <a:cubicBezTo>
                  <a:pt x="5729" y="16990"/>
                  <a:pt x="6371" y="17415"/>
                  <a:pt x="7075" y="17745"/>
                </a:cubicBezTo>
                <a:cubicBezTo>
                  <a:pt x="7387" y="17901"/>
                  <a:pt x="7561" y="18240"/>
                  <a:pt x="7491" y="18570"/>
                </a:cubicBezTo>
                <a:lnTo>
                  <a:pt x="7257" y="19646"/>
                </a:lnTo>
                <a:cubicBezTo>
                  <a:pt x="7153" y="20158"/>
                  <a:pt x="7474" y="20653"/>
                  <a:pt x="7986" y="20766"/>
                </a:cubicBezTo>
                <a:lnTo>
                  <a:pt x="8950" y="20974"/>
                </a:lnTo>
                <a:cubicBezTo>
                  <a:pt x="9014" y="20987"/>
                  <a:pt x="9079" y="20994"/>
                  <a:pt x="9143" y="20994"/>
                </a:cubicBezTo>
                <a:cubicBezTo>
                  <a:pt x="9583" y="20994"/>
                  <a:pt x="9978" y="20692"/>
                  <a:pt x="10069" y="20245"/>
                </a:cubicBezTo>
                <a:lnTo>
                  <a:pt x="10312" y="19108"/>
                </a:lnTo>
                <a:cubicBezTo>
                  <a:pt x="10373" y="18778"/>
                  <a:pt x="10660" y="18526"/>
                  <a:pt x="10989" y="18518"/>
                </a:cubicBezTo>
                <a:cubicBezTo>
                  <a:pt x="11753" y="18474"/>
                  <a:pt x="12500" y="18327"/>
                  <a:pt x="13203" y="18075"/>
                </a:cubicBezTo>
                <a:cubicBezTo>
                  <a:pt x="13285" y="18047"/>
                  <a:pt x="13369" y="18033"/>
                  <a:pt x="13452" y="18033"/>
                </a:cubicBezTo>
                <a:cubicBezTo>
                  <a:pt x="13700" y="18033"/>
                  <a:pt x="13934" y="18155"/>
                  <a:pt x="14071" y="18370"/>
                </a:cubicBezTo>
                <a:lnTo>
                  <a:pt x="14696" y="19325"/>
                </a:lnTo>
                <a:cubicBezTo>
                  <a:pt x="14872" y="19599"/>
                  <a:pt x="15172" y="19745"/>
                  <a:pt x="15479" y="19745"/>
                </a:cubicBezTo>
                <a:cubicBezTo>
                  <a:pt x="15658" y="19745"/>
                  <a:pt x="15838" y="19696"/>
                  <a:pt x="15998" y="19594"/>
                </a:cubicBezTo>
                <a:lnTo>
                  <a:pt x="16822" y="19047"/>
                </a:lnTo>
                <a:cubicBezTo>
                  <a:pt x="17257" y="18769"/>
                  <a:pt x="17369" y="18179"/>
                  <a:pt x="17092" y="17745"/>
                </a:cubicBezTo>
                <a:lnTo>
                  <a:pt x="16458" y="16790"/>
                </a:lnTo>
                <a:cubicBezTo>
                  <a:pt x="16276" y="16512"/>
                  <a:pt x="16310" y="16130"/>
                  <a:pt x="16536" y="15879"/>
                </a:cubicBezTo>
                <a:cubicBezTo>
                  <a:pt x="17048" y="15332"/>
                  <a:pt x="17482" y="14690"/>
                  <a:pt x="17829" y="13995"/>
                </a:cubicBezTo>
                <a:cubicBezTo>
                  <a:pt x="17954" y="13738"/>
                  <a:pt x="18216" y="13580"/>
                  <a:pt x="18494" y="13580"/>
                </a:cubicBezTo>
                <a:cubicBezTo>
                  <a:pt x="18544" y="13580"/>
                  <a:pt x="18595" y="13585"/>
                  <a:pt x="18645" y="13596"/>
                </a:cubicBezTo>
                <a:lnTo>
                  <a:pt x="19704" y="13813"/>
                </a:lnTo>
                <a:cubicBezTo>
                  <a:pt x="19770" y="13824"/>
                  <a:pt x="19835" y="13830"/>
                  <a:pt x="19899" y="13830"/>
                </a:cubicBezTo>
                <a:cubicBezTo>
                  <a:pt x="20372" y="13830"/>
                  <a:pt x="20767" y="13527"/>
                  <a:pt x="20859" y="13075"/>
                </a:cubicBezTo>
                <a:lnTo>
                  <a:pt x="21058" y="12103"/>
                </a:lnTo>
                <a:cubicBezTo>
                  <a:pt x="21171" y="11599"/>
                  <a:pt x="20841" y="11096"/>
                  <a:pt x="20338" y="10992"/>
                </a:cubicBezTo>
                <a:lnTo>
                  <a:pt x="19314" y="10775"/>
                </a:lnTo>
                <a:cubicBezTo>
                  <a:pt x="18975" y="10705"/>
                  <a:pt x="18741" y="10419"/>
                  <a:pt x="18732" y="10063"/>
                </a:cubicBezTo>
                <a:cubicBezTo>
                  <a:pt x="18706" y="9264"/>
                  <a:pt x="18559" y="8483"/>
                  <a:pt x="18307" y="7745"/>
                </a:cubicBezTo>
                <a:cubicBezTo>
                  <a:pt x="18194" y="7424"/>
                  <a:pt x="18315" y="7068"/>
                  <a:pt x="18593" y="6886"/>
                </a:cubicBezTo>
                <a:lnTo>
                  <a:pt x="19401" y="6357"/>
                </a:lnTo>
                <a:cubicBezTo>
                  <a:pt x="19835" y="6079"/>
                  <a:pt x="19956" y="5488"/>
                  <a:pt x="19670" y="5054"/>
                </a:cubicBezTo>
                <a:lnTo>
                  <a:pt x="19131" y="4230"/>
                </a:lnTo>
                <a:cubicBezTo>
                  <a:pt x="18950" y="3955"/>
                  <a:pt x="18650" y="3806"/>
                  <a:pt x="18345" y="3806"/>
                </a:cubicBezTo>
                <a:cubicBezTo>
                  <a:pt x="18168" y="3806"/>
                  <a:pt x="17989" y="3856"/>
                  <a:pt x="17829" y="3961"/>
                </a:cubicBezTo>
                <a:lnTo>
                  <a:pt x="17057" y="4473"/>
                </a:lnTo>
                <a:cubicBezTo>
                  <a:pt x="16930" y="4551"/>
                  <a:pt x="16789" y="4590"/>
                  <a:pt x="16650" y="4590"/>
                </a:cubicBezTo>
                <a:cubicBezTo>
                  <a:pt x="16467" y="4590"/>
                  <a:pt x="16285" y="4523"/>
                  <a:pt x="16137" y="4395"/>
                </a:cubicBezTo>
                <a:cubicBezTo>
                  <a:pt x="15546" y="3839"/>
                  <a:pt x="14869" y="3370"/>
                  <a:pt x="14114" y="3006"/>
                </a:cubicBezTo>
                <a:cubicBezTo>
                  <a:pt x="13810" y="2850"/>
                  <a:pt x="13637" y="2520"/>
                  <a:pt x="13715" y="2181"/>
                </a:cubicBezTo>
                <a:lnTo>
                  <a:pt x="13889" y="1348"/>
                </a:lnTo>
                <a:cubicBezTo>
                  <a:pt x="14001" y="836"/>
                  <a:pt x="13672" y="332"/>
                  <a:pt x="13159" y="228"/>
                </a:cubicBezTo>
                <a:lnTo>
                  <a:pt x="12196" y="20"/>
                </a:lnTo>
                <a:cubicBezTo>
                  <a:pt x="12131" y="7"/>
                  <a:pt x="12066" y="0"/>
                  <a:pt x="12003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0" name="Google Shape;220;p24"/>
          <p:cNvGrpSpPr/>
          <p:nvPr/>
        </p:nvGrpSpPr>
        <p:grpSpPr>
          <a:xfrm flipH="1">
            <a:off x="8553471" y="74793"/>
            <a:ext cx="508385" cy="644675"/>
            <a:chOff x="4859771" y="3053445"/>
            <a:chExt cx="508385" cy="644675"/>
          </a:xfrm>
        </p:grpSpPr>
        <p:sp>
          <p:nvSpPr>
            <p:cNvPr id="221" name="Google Shape;221;p24"/>
            <p:cNvSpPr/>
            <p:nvPr/>
          </p:nvSpPr>
          <p:spPr>
            <a:xfrm>
              <a:off x="4859771" y="3053445"/>
              <a:ext cx="508385" cy="644675"/>
            </a:xfrm>
            <a:custGeom>
              <a:avLst/>
              <a:gdLst/>
              <a:ahLst/>
              <a:cxnLst/>
              <a:rect l="l" t="t" r="r" b="b"/>
              <a:pathLst>
                <a:path w="14958" h="18968" extrusionOk="0">
                  <a:moveTo>
                    <a:pt x="1216" y="1"/>
                  </a:moveTo>
                  <a:cubicBezTo>
                    <a:pt x="548" y="1"/>
                    <a:pt x="1" y="609"/>
                    <a:pt x="1" y="1346"/>
                  </a:cubicBezTo>
                  <a:lnTo>
                    <a:pt x="1" y="17622"/>
                  </a:lnTo>
                  <a:cubicBezTo>
                    <a:pt x="1" y="18368"/>
                    <a:pt x="548" y="18967"/>
                    <a:pt x="1216" y="18967"/>
                  </a:cubicBezTo>
                  <a:lnTo>
                    <a:pt x="13742" y="18967"/>
                  </a:lnTo>
                  <a:cubicBezTo>
                    <a:pt x="14410" y="18967"/>
                    <a:pt x="14957" y="18368"/>
                    <a:pt x="14957" y="17622"/>
                  </a:cubicBezTo>
                  <a:lnTo>
                    <a:pt x="14957" y="3820"/>
                  </a:lnTo>
                  <a:lnTo>
                    <a:pt x="1194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222;p24"/>
            <p:cNvSpPr/>
            <p:nvPr/>
          </p:nvSpPr>
          <p:spPr>
            <a:xfrm>
              <a:off x="5265729" y="3053751"/>
              <a:ext cx="101827" cy="130444"/>
            </a:xfrm>
            <a:custGeom>
              <a:avLst/>
              <a:gdLst/>
              <a:ahLst/>
              <a:cxnLst/>
              <a:rect l="l" t="t" r="r" b="b"/>
              <a:pathLst>
                <a:path w="2996" h="3838" extrusionOk="0">
                  <a:moveTo>
                    <a:pt x="1" y="1"/>
                  </a:moveTo>
                  <a:lnTo>
                    <a:pt x="1" y="2856"/>
                  </a:lnTo>
                  <a:cubicBezTo>
                    <a:pt x="1" y="3395"/>
                    <a:pt x="409" y="3837"/>
                    <a:pt x="895" y="3837"/>
                  </a:cubicBezTo>
                  <a:lnTo>
                    <a:pt x="2996" y="382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23;p24"/>
            <p:cNvSpPr/>
            <p:nvPr/>
          </p:nvSpPr>
          <p:spPr>
            <a:xfrm>
              <a:off x="4961567" y="3237560"/>
              <a:ext cx="304188" cy="26578"/>
            </a:xfrm>
            <a:custGeom>
              <a:avLst/>
              <a:gdLst/>
              <a:ahLst/>
              <a:cxnLst/>
              <a:rect l="l" t="t" r="r" b="b"/>
              <a:pathLst>
                <a:path w="8950" h="782" extrusionOk="0">
                  <a:moveTo>
                    <a:pt x="1" y="0"/>
                  </a:moveTo>
                  <a:lnTo>
                    <a:pt x="1" y="782"/>
                  </a:lnTo>
                  <a:lnTo>
                    <a:pt x="8950" y="782"/>
                  </a:lnTo>
                  <a:lnTo>
                    <a:pt x="895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224;p24"/>
            <p:cNvSpPr/>
            <p:nvPr/>
          </p:nvSpPr>
          <p:spPr>
            <a:xfrm>
              <a:off x="4961567" y="3300099"/>
              <a:ext cx="304188" cy="26578"/>
            </a:xfrm>
            <a:custGeom>
              <a:avLst/>
              <a:gdLst/>
              <a:ahLst/>
              <a:cxnLst/>
              <a:rect l="l" t="t" r="r" b="b"/>
              <a:pathLst>
                <a:path w="8950" h="782" extrusionOk="0">
                  <a:moveTo>
                    <a:pt x="1" y="1"/>
                  </a:moveTo>
                  <a:lnTo>
                    <a:pt x="1" y="782"/>
                  </a:lnTo>
                  <a:lnTo>
                    <a:pt x="8950" y="782"/>
                  </a:lnTo>
                  <a:lnTo>
                    <a:pt x="895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225;p24"/>
            <p:cNvSpPr/>
            <p:nvPr/>
          </p:nvSpPr>
          <p:spPr>
            <a:xfrm>
              <a:off x="4961567" y="3362943"/>
              <a:ext cx="304188" cy="26578"/>
            </a:xfrm>
            <a:custGeom>
              <a:avLst/>
              <a:gdLst/>
              <a:ahLst/>
              <a:cxnLst/>
              <a:rect l="l" t="t" r="r" b="b"/>
              <a:pathLst>
                <a:path w="8950" h="782" extrusionOk="0">
                  <a:moveTo>
                    <a:pt x="1" y="1"/>
                  </a:moveTo>
                  <a:lnTo>
                    <a:pt x="1" y="782"/>
                  </a:lnTo>
                  <a:lnTo>
                    <a:pt x="8950" y="782"/>
                  </a:lnTo>
                  <a:lnTo>
                    <a:pt x="895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226;p24"/>
            <p:cNvSpPr/>
            <p:nvPr/>
          </p:nvSpPr>
          <p:spPr>
            <a:xfrm>
              <a:off x="4961567" y="3425482"/>
              <a:ext cx="304188" cy="26578"/>
            </a:xfrm>
            <a:custGeom>
              <a:avLst/>
              <a:gdLst/>
              <a:ahLst/>
              <a:cxnLst/>
              <a:rect l="l" t="t" r="r" b="b"/>
              <a:pathLst>
                <a:path w="8950" h="782" extrusionOk="0">
                  <a:moveTo>
                    <a:pt x="1" y="1"/>
                  </a:moveTo>
                  <a:lnTo>
                    <a:pt x="1" y="782"/>
                  </a:lnTo>
                  <a:lnTo>
                    <a:pt x="8950" y="782"/>
                  </a:lnTo>
                  <a:lnTo>
                    <a:pt x="895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227;p24"/>
            <p:cNvSpPr/>
            <p:nvPr/>
          </p:nvSpPr>
          <p:spPr>
            <a:xfrm>
              <a:off x="4961567" y="3487748"/>
              <a:ext cx="304188" cy="26578"/>
            </a:xfrm>
            <a:custGeom>
              <a:avLst/>
              <a:gdLst/>
              <a:ahLst/>
              <a:cxnLst/>
              <a:rect l="l" t="t" r="r" b="b"/>
              <a:pathLst>
                <a:path w="8950" h="782" extrusionOk="0">
                  <a:moveTo>
                    <a:pt x="1" y="0"/>
                  </a:moveTo>
                  <a:lnTo>
                    <a:pt x="1" y="782"/>
                  </a:lnTo>
                  <a:lnTo>
                    <a:pt x="8950" y="782"/>
                  </a:lnTo>
                  <a:lnTo>
                    <a:pt x="895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8" name="Google Shape;228;p24"/>
          <p:cNvSpPr txBox="1">
            <a:spLocks noGrp="1"/>
          </p:cNvSpPr>
          <p:nvPr>
            <p:ph type="title"/>
          </p:nvPr>
        </p:nvSpPr>
        <p:spPr>
          <a:xfrm>
            <a:off x="1512764" y="350283"/>
            <a:ext cx="7704000" cy="6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N" dirty="0"/>
              <a:t>Impact and Benefits</a:t>
            </a:r>
            <a:endParaRPr dirty="0"/>
          </a:p>
        </p:txBody>
      </p:sp>
      <p:sp>
        <p:nvSpPr>
          <p:cNvPr id="233" name="Google Shape;233;p24"/>
          <p:cNvSpPr txBox="1"/>
          <p:nvPr/>
        </p:nvSpPr>
        <p:spPr>
          <a:xfrm>
            <a:off x="719924" y="1419689"/>
            <a:ext cx="7308953" cy="237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rPr>
              <a:t>Potential impact on the target audience</a:t>
            </a:r>
          </a:p>
          <a:p>
            <a:pPr marL="285750" lvl="0" indent="-2857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dk1"/>
                </a:solidFill>
                <a:latin typeface="Archivo"/>
                <a:ea typeface="Archivo"/>
                <a:cs typeface="Archivo"/>
                <a:sym typeface="Archivo"/>
              </a:rPr>
              <a:t>Benefits of the solution (social, economic, environmental, etc.)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78B908B-0415-8E4F-2D83-1398BE38CF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9665" y="44951"/>
            <a:ext cx="1313099" cy="1313099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Google Shape;360;p27"/>
          <p:cNvSpPr txBox="1">
            <a:spLocks noGrp="1"/>
          </p:cNvSpPr>
          <p:nvPr>
            <p:ph type="title"/>
          </p:nvPr>
        </p:nvSpPr>
        <p:spPr>
          <a:xfrm>
            <a:off x="1552624" y="375570"/>
            <a:ext cx="7704000" cy="64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Alternative resources</a:t>
            </a:r>
            <a:endParaRPr dirty="0"/>
          </a:p>
        </p:txBody>
      </p:sp>
      <p:sp>
        <p:nvSpPr>
          <p:cNvPr id="361" name="Google Shape;361;p27"/>
          <p:cNvSpPr txBox="1">
            <a:spLocks noGrp="1"/>
          </p:cNvSpPr>
          <p:nvPr>
            <p:ph type="body" idx="1"/>
          </p:nvPr>
        </p:nvSpPr>
        <p:spPr>
          <a:xfrm>
            <a:off x="720000" y="1152475"/>
            <a:ext cx="7704000" cy="1005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/>
              <a:t>Details / Links of the reference and research work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>
              <a:highlight>
                <a:schemeClr val="lt2"/>
              </a:highlight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Font typeface="Anaheim"/>
              <a:buChar char="●"/>
            </a:pPr>
            <a:r>
              <a:rPr lang="en" u="sng" dirty="0">
                <a:solidFill>
                  <a:schemeClr val="hlink"/>
                </a:solidFill>
                <a:hlinkClick r:id="rId3"/>
              </a:rPr>
              <a:t>Example Link of the website </a:t>
            </a:r>
            <a:endParaRPr lang="en" u="sng" dirty="0">
              <a:solidFill>
                <a:schemeClr val="hlink"/>
              </a:solidFill>
            </a:endParaRPr>
          </a:p>
          <a:p>
            <a:pPr marL="457200" lvl="0" indent="-304800" algn="l" rtl="0">
              <a:spcBef>
                <a:spcPts val="0"/>
              </a:spcBef>
              <a:spcAft>
                <a:spcPts val="0"/>
              </a:spcAft>
              <a:buSzPts val="1200"/>
              <a:buFont typeface="Anaheim"/>
              <a:buChar char="●"/>
            </a:pPr>
            <a:r>
              <a:rPr lang="en" u="sng" dirty="0">
                <a:solidFill>
                  <a:schemeClr val="hlink"/>
                </a:solidFill>
                <a:hlinkClick r:id="rId4"/>
              </a:rPr>
              <a:t>Google Scholar research papers referred </a:t>
            </a:r>
            <a:r>
              <a:rPr lang="en" dirty="0">
                <a:hlinkClick r:id="rId4"/>
              </a:rPr>
              <a:t>  </a:t>
            </a:r>
            <a:endParaRPr dirty="0"/>
          </a:p>
        </p:txBody>
      </p:sp>
      <p:grpSp>
        <p:nvGrpSpPr>
          <p:cNvPr id="418" name="Google Shape;418;p27"/>
          <p:cNvGrpSpPr/>
          <p:nvPr/>
        </p:nvGrpSpPr>
        <p:grpSpPr>
          <a:xfrm>
            <a:off x="5990971" y="2752696"/>
            <a:ext cx="2844754" cy="2216802"/>
            <a:chOff x="4554275" y="2652300"/>
            <a:chExt cx="2226116" cy="1734723"/>
          </a:xfrm>
        </p:grpSpPr>
        <p:sp>
          <p:nvSpPr>
            <p:cNvPr id="419" name="Google Shape;419;p27"/>
            <p:cNvSpPr/>
            <p:nvPr/>
          </p:nvSpPr>
          <p:spPr>
            <a:xfrm>
              <a:off x="5319985" y="4042596"/>
              <a:ext cx="694669" cy="344427"/>
            </a:xfrm>
            <a:custGeom>
              <a:avLst/>
              <a:gdLst/>
              <a:ahLst/>
              <a:cxnLst/>
              <a:rect l="l" t="t" r="r" b="b"/>
              <a:pathLst>
                <a:path w="44317" h="21973" extrusionOk="0">
                  <a:moveTo>
                    <a:pt x="7621" y="0"/>
                  </a:moveTo>
                  <a:lnTo>
                    <a:pt x="0" y="21972"/>
                  </a:lnTo>
                  <a:lnTo>
                    <a:pt x="44317" y="21972"/>
                  </a:lnTo>
                  <a:lnTo>
                    <a:pt x="36696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" name="Google Shape;420;p27"/>
            <p:cNvSpPr/>
            <p:nvPr/>
          </p:nvSpPr>
          <p:spPr>
            <a:xfrm>
              <a:off x="4554275" y="2994698"/>
              <a:ext cx="2226116" cy="1221882"/>
            </a:xfrm>
            <a:custGeom>
              <a:avLst/>
              <a:gdLst/>
              <a:ahLst/>
              <a:cxnLst/>
              <a:rect l="l" t="t" r="r" b="b"/>
              <a:pathLst>
                <a:path w="142017" h="77951" extrusionOk="0">
                  <a:moveTo>
                    <a:pt x="1" y="0"/>
                  </a:moveTo>
                  <a:lnTo>
                    <a:pt x="1" y="76889"/>
                  </a:lnTo>
                  <a:cubicBezTo>
                    <a:pt x="1" y="77473"/>
                    <a:pt x="473" y="77951"/>
                    <a:pt x="1062" y="77951"/>
                  </a:cubicBezTo>
                  <a:lnTo>
                    <a:pt x="140955" y="77951"/>
                  </a:lnTo>
                  <a:cubicBezTo>
                    <a:pt x="141544" y="77951"/>
                    <a:pt x="142017" y="77478"/>
                    <a:pt x="142017" y="76889"/>
                  </a:cubicBezTo>
                  <a:lnTo>
                    <a:pt x="14201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" name="Google Shape;421;p27"/>
            <p:cNvSpPr/>
            <p:nvPr/>
          </p:nvSpPr>
          <p:spPr>
            <a:xfrm>
              <a:off x="4554275" y="2652300"/>
              <a:ext cx="2226116" cy="1281572"/>
            </a:xfrm>
            <a:custGeom>
              <a:avLst/>
              <a:gdLst/>
              <a:ahLst/>
              <a:cxnLst/>
              <a:rect l="l" t="t" r="r" b="b"/>
              <a:pathLst>
                <a:path w="142017" h="81759" extrusionOk="0">
                  <a:moveTo>
                    <a:pt x="1062" y="1"/>
                  </a:moveTo>
                  <a:cubicBezTo>
                    <a:pt x="479" y="1"/>
                    <a:pt x="1" y="473"/>
                    <a:pt x="1" y="1063"/>
                  </a:cubicBezTo>
                  <a:lnTo>
                    <a:pt x="1" y="81759"/>
                  </a:lnTo>
                  <a:lnTo>
                    <a:pt x="142017" y="81759"/>
                  </a:lnTo>
                  <a:lnTo>
                    <a:pt x="142017" y="1063"/>
                  </a:lnTo>
                  <a:cubicBezTo>
                    <a:pt x="142017" y="479"/>
                    <a:pt x="141544" y="1"/>
                    <a:pt x="14095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" name="Google Shape;422;p27"/>
            <p:cNvSpPr/>
            <p:nvPr/>
          </p:nvSpPr>
          <p:spPr>
            <a:xfrm>
              <a:off x="4643756" y="2772880"/>
              <a:ext cx="2050980" cy="1037873"/>
            </a:xfrm>
            <a:custGeom>
              <a:avLst/>
              <a:gdLst/>
              <a:ahLst/>
              <a:cxnLst/>
              <a:rect l="l" t="t" r="r" b="b"/>
              <a:pathLst>
                <a:path w="130844" h="66212" extrusionOk="0">
                  <a:moveTo>
                    <a:pt x="0" y="1"/>
                  </a:moveTo>
                  <a:lnTo>
                    <a:pt x="0" y="66212"/>
                  </a:lnTo>
                  <a:lnTo>
                    <a:pt x="130844" y="66212"/>
                  </a:lnTo>
                  <a:lnTo>
                    <a:pt x="130844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423" name="Google Shape;423;p27"/>
            <p:cNvSpPr/>
            <p:nvPr/>
          </p:nvSpPr>
          <p:spPr>
            <a:xfrm>
              <a:off x="5602426" y="3995715"/>
              <a:ext cx="129570" cy="129570"/>
            </a:xfrm>
            <a:custGeom>
              <a:avLst/>
              <a:gdLst/>
              <a:ahLst/>
              <a:cxnLst/>
              <a:rect l="l" t="t" r="r" b="b"/>
              <a:pathLst>
                <a:path w="8266" h="8266" extrusionOk="0">
                  <a:moveTo>
                    <a:pt x="8265" y="4136"/>
                  </a:moveTo>
                  <a:cubicBezTo>
                    <a:pt x="8265" y="6421"/>
                    <a:pt x="6420" y="8266"/>
                    <a:pt x="4136" y="8266"/>
                  </a:cubicBezTo>
                  <a:cubicBezTo>
                    <a:pt x="1851" y="8266"/>
                    <a:pt x="0" y="6421"/>
                    <a:pt x="0" y="4136"/>
                  </a:cubicBezTo>
                  <a:cubicBezTo>
                    <a:pt x="0" y="1852"/>
                    <a:pt x="1851" y="1"/>
                    <a:pt x="4136" y="1"/>
                  </a:cubicBezTo>
                  <a:cubicBezTo>
                    <a:pt x="6420" y="1"/>
                    <a:pt x="8265" y="1852"/>
                    <a:pt x="8265" y="413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Google Shape;424;p27"/>
            <p:cNvSpPr/>
            <p:nvPr/>
          </p:nvSpPr>
          <p:spPr>
            <a:xfrm>
              <a:off x="5138937" y="4322768"/>
              <a:ext cx="1056699" cy="64236"/>
            </a:xfrm>
            <a:custGeom>
              <a:avLst/>
              <a:gdLst/>
              <a:ahLst/>
              <a:cxnLst/>
              <a:rect l="l" t="t" r="r" b="b"/>
              <a:pathLst>
                <a:path w="67413" h="4098" extrusionOk="0">
                  <a:moveTo>
                    <a:pt x="4103" y="1"/>
                  </a:moveTo>
                  <a:cubicBezTo>
                    <a:pt x="1835" y="1"/>
                    <a:pt x="1" y="1835"/>
                    <a:pt x="1" y="4097"/>
                  </a:cubicBezTo>
                  <a:lnTo>
                    <a:pt x="67412" y="4097"/>
                  </a:lnTo>
                  <a:cubicBezTo>
                    <a:pt x="67412" y="1835"/>
                    <a:pt x="65578" y="1"/>
                    <a:pt x="6331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27"/>
            <p:cNvSpPr/>
            <p:nvPr/>
          </p:nvSpPr>
          <p:spPr>
            <a:xfrm>
              <a:off x="5681782" y="3532315"/>
              <a:ext cx="156672" cy="156672"/>
            </a:xfrm>
            <a:custGeom>
              <a:avLst/>
              <a:gdLst/>
              <a:ahLst/>
              <a:cxnLst/>
              <a:rect l="l" t="t" r="r" b="b"/>
              <a:pathLst>
                <a:path w="9995" h="9995" extrusionOk="0">
                  <a:moveTo>
                    <a:pt x="1" y="1"/>
                  </a:moveTo>
                  <a:lnTo>
                    <a:pt x="1" y="9995"/>
                  </a:lnTo>
                  <a:lnTo>
                    <a:pt x="9995" y="9995"/>
                  </a:lnTo>
                  <a:lnTo>
                    <a:pt x="9995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426;p27"/>
            <p:cNvSpPr/>
            <p:nvPr/>
          </p:nvSpPr>
          <p:spPr>
            <a:xfrm>
              <a:off x="5909255" y="3532315"/>
              <a:ext cx="156672" cy="156672"/>
            </a:xfrm>
            <a:custGeom>
              <a:avLst/>
              <a:gdLst/>
              <a:ahLst/>
              <a:cxnLst/>
              <a:rect l="l" t="t" r="r" b="b"/>
              <a:pathLst>
                <a:path w="9995" h="9995" extrusionOk="0">
                  <a:moveTo>
                    <a:pt x="1" y="1"/>
                  </a:moveTo>
                  <a:lnTo>
                    <a:pt x="1" y="9995"/>
                  </a:lnTo>
                  <a:lnTo>
                    <a:pt x="9995" y="9995"/>
                  </a:lnTo>
                  <a:lnTo>
                    <a:pt x="9995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" name="Google Shape;427;p27"/>
            <p:cNvSpPr/>
            <p:nvPr/>
          </p:nvSpPr>
          <p:spPr>
            <a:xfrm>
              <a:off x="6136822" y="3532315"/>
              <a:ext cx="156578" cy="156672"/>
            </a:xfrm>
            <a:custGeom>
              <a:avLst/>
              <a:gdLst/>
              <a:ahLst/>
              <a:cxnLst/>
              <a:rect l="l" t="t" r="r" b="b"/>
              <a:pathLst>
                <a:path w="9989" h="9995" extrusionOk="0">
                  <a:moveTo>
                    <a:pt x="0" y="1"/>
                  </a:moveTo>
                  <a:lnTo>
                    <a:pt x="0" y="9995"/>
                  </a:lnTo>
                  <a:lnTo>
                    <a:pt x="9988" y="9995"/>
                  </a:lnTo>
                  <a:lnTo>
                    <a:pt x="9988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" name="Google Shape;428;p27"/>
            <p:cNvSpPr/>
            <p:nvPr/>
          </p:nvSpPr>
          <p:spPr>
            <a:xfrm>
              <a:off x="6369076" y="3106986"/>
              <a:ext cx="236128" cy="17368"/>
            </a:xfrm>
            <a:custGeom>
              <a:avLst/>
              <a:gdLst/>
              <a:ahLst/>
              <a:cxnLst/>
              <a:rect l="l" t="t" r="r" b="b"/>
              <a:pathLst>
                <a:path w="15064" h="1108" extrusionOk="0">
                  <a:moveTo>
                    <a:pt x="1" y="1"/>
                  </a:moveTo>
                  <a:lnTo>
                    <a:pt x="1" y="1107"/>
                  </a:lnTo>
                  <a:lnTo>
                    <a:pt x="15064" y="1107"/>
                  </a:lnTo>
                  <a:lnTo>
                    <a:pt x="15064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" name="Google Shape;429;p27"/>
            <p:cNvSpPr/>
            <p:nvPr/>
          </p:nvSpPr>
          <p:spPr>
            <a:xfrm>
              <a:off x="6369076" y="3171986"/>
              <a:ext cx="236128" cy="17352"/>
            </a:xfrm>
            <a:custGeom>
              <a:avLst/>
              <a:gdLst/>
              <a:ahLst/>
              <a:cxnLst/>
              <a:rect l="l" t="t" r="r" b="b"/>
              <a:pathLst>
                <a:path w="15064" h="1107" extrusionOk="0">
                  <a:moveTo>
                    <a:pt x="1" y="0"/>
                  </a:moveTo>
                  <a:lnTo>
                    <a:pt x="1" y="1107"/>
                  </a:lnTo>
                  <a:lnTo>
                    <a:pt x="15064" y="1107"/>
                  </a:lnTo>
                  <a:lnTo>
                    <a:pt x="15064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" name="Google Shape;430;p27"/>
            <p:cNvSpPr/>
            <p:nvPr/>
          </p:nvSpPr>
          <p:spPr>
            <a:xfrm>
              <a:off x="6369076" y="3236892"/>
              <a:ext cx="236128" cy="17352"/>
            </a:xfrm>
            <a:custGeom>
              <a:avLst/>
              <a:gdLst/>
              <a:ahLst/>
              <a:cxnLst/>
              <a:rect l="l" t="t" r="r" b="b"/>
              <a:pathLst>
                <a:path w="15064" h="1107" extrusionOk="0">
                  <a:moveTo>
                    <a:pt x="1" y="0"/>
                  </a:moveTo>
                  <a:lnTo>
                    <a:pt x="1" y="1107"/>
                  </a:lnTo>
                  <a:lnTo>
                    <a:pt x="15064" y="1107"/>
                  </a:lnTo>
                  <a:lnTo>
                    <a:pt x="15064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70" name="Google Shape;370;p27"/>
          <p:cNvGrpSpPr/>
          <p:nvPr/>
        </p:nvGrpSpPr>
        <p:grpSpPr>
          <a:xfrm>
            <a:off x="6105318" y="2890358"/>
            <a:ext cx="2620948" cy="1342725"/>
            <a:chOff x="3149671" y="3439650"/>
            <a:chExt cx="1328188" cy="856318"/>
          </a:xfrm>
        </p:grpSpPr>
        <p:sp>
          <p:nvSpPr>
            <p:cNvPr id="371" name="Google Shape;371;p27"/>
            <p:cNvSpPr/>
            <p:nvPr/>
          </p:nvSpPr>
          <p:spPr>
            <a:xfrm>
              <a:off x="3149671" y="3439650"/>
              <a:ext cx="1328188" cy="856318"/>
            </a:xfrm>
            <a:custGeom>
              <a:avLst/>
              <a:gdLst/>
              <a:ahLst/>
              <a:cxnLst/>
              <a:rect l="l" t="t" r="r" b="b"/>
              <a:pathLst>
                <a:path w="87223" h="56235" extrusionOk="0">
                  <a:moveTo>
                    <a:pt x="618" y="0"/>
                  </a:moveTo>
                  <a:cubicBezTo>
                    <a:pt x="278" y="0"/>
                    <a:pt x="1" y="278"/>
                    <a:pt x="1" y="617"/>
                  </a:cubicBezTo>
                  <a:lnTo>
                    <a:pt x="1" y="55617"/>
                  </a:lnTo>
                  <a:cubicBezTo>
                    <a:pt x="1" y="55956"/>
                    <a:pt x="278" y="56234"/>
                    <a:pt x="618" y="56234"/>
                  </a:cubicBezTo>
                  <a:lnTo>
                    <a:pt x="86605" y="56234"/>
                  </a:lnTo>
                  <a:cubicBezTo>
                    <a:pt x="86944" y="56234"/>
                    <a:pt x="87222" y="55956"/>
                    <a:pt x="87222" y="55617"/>
                  </a:cubicBezTo>
                  <a:lnTo>
                    <a:pt x="87222" y="617"/>
                  </a:lnTo>
                  <a:cubicBezTo>
                    <a:pt x="87222" y="278"/>
                    <a:pt x="86944" y="0"/>
                    <a:pt x="8660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" name="Google Shape;372;p27"/>
            <p:cNvSpPr/>
            <p:nvPr/>
          </p:nvSpPr>
          <p:spPr>
            <a:xfrm>
              <a:off x="3217052" y="3507017"/>
              <a:ext cx="1193425" cy="721570"/>
            </a:xfrm>
            <a:custGeom>
              <a:avLst/>
              <a:gdLst/>
              <a:ahLst/>
              <a:cxnLst/>
              <a:rect l="l" t="t" r="r" b="b"/>
              <a:pathLst>
                <a:path w="78373" h="47386" extrusionOk="0">
                  <a:moveTo>
                    <a:pt x="0" y="1"/>
                  </a:moveTo>
                  <a:lnTo>
                    <a:pt x="0" y="47386"/>
                  </a:lnTo>
                  <a:lnTo>
                    <a:pt x="78373" y="47386"/>
                  </a:lnTo>
                  <a:lnTo>
                    <a:pt x="78373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" name="Google Shape;373;p27"/>
            <p:cNvSpPr/>
            <p:nvPr/>
          </p:nvSpPr>
          <p:spPr>
            <a:xfrm>
              <a:off x="3344172" y="3603422"/>
              <a:ext cx="124180" cy="16857"/>
            </a:xfrm>
            <a:custGeom>
              <a:avLst/>
              <a:gdLst/>
              <a:ahLst/>
              <a:cxnLst/>
              <a:rect l="l" t="t" r="r" b="b"/>
              <a:pathLst>
                <a:path w="8155" h="1107" extrusionOk="0">
                  <a:moveTo>
                    <a:pt x="1" y="1"/>
                  </a:moveTo>
                  <a:lnTo>
                    <a:pt x="1" y="1107"/>
                  </a:lnTo>
                  <a:lnTo>
                    <a:pt x="8155" y="1107"/>
                  </a:lnTo>
                  <a:lnTo>
                    <a:pt x="81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" name="Google Shape;374;p27"/>
            <p:cNvSpPr/>
            <p:nvPr/>
          </p:nvSpPr>
          <p:spPr>
            <a:xfrm>
              <a:off x="3507700" y="3603422"/>
              <a:ext cx="254025" cy="16857"/>
            </a:xfrm>
            <a:custGeom>
              <a:avLst/>
              <a:gdLst/>
              <a:ahLst/>
              <a:cxnLst/>
              <a:rect l="l" t="t" r="r" b="b"/>
              <a:pathLst>
                <a:path w="16682" h="1107" extrusionOk="0">
                  <a:moveTo>
                    <a:pt x="0" y="1"/>
                  </a:moveTo>
                  <a:lnTo>
                    <a:pt x="0" y="1107"/>
                  </a:lnTo>
                  <a:lnTo>
                    <a:pt x="16681" y="1107"/>
                  </a:lnTo>
                  <a:lnTo>
                    <a:pt x="1668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" name="Google Shape;375;p27"/>
            <p:cNvSpPr/>
            <p:nvPr/>
          </p:nvSpPr>
          <p:spPr>
            <a:xfrm>
              <a:off x="3396904" y="3671306"/>
              <a:ext cx="124104" cy="16857"/>
            </a:xfrm>
            <a:custGeom>
              <a:avLst/>
              <a:gdLst/>
              <a:ahLst/>
              <a:cxnLst/>
              <a:rect l="l" t="t" r="r" b="b"/>
              <a:pathLst>
                <a:path w="8150" h="1107" extrusionOk="0">
                  <a:moveTo>
                    <a:pt x="1" y="0"/>
                  </a:moveTo>
                  <a:lnTo>
                    <a:pt x="1" y="1106"/>
                  </a:lnTo>
                  <a:lnTo>
                    <a:pt x="8149" y="1106"/>
                  </a:lnTo>
                  <a:lnTo>
                    <a:pt x="814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" name="Google Shape;376;p27"/>
            <p:cNvSpPr/>
            <p:nvPr/>
          </p:nvSpPr>
          <p:spPr>
            <a:xfrm>
              <a:off x="3560341" y="3671306"/>
              <a:ext cx="725895" cy="16857"/>
            </a:xfrm>
            <a:custGeom>
              <a:avLst/>
              <a:gdLst/>
              <a:ahLst/>
              <a:cxnLst/>
              <a:rect l="l" t="t" r="r" b="b"/>
              <a:pathLst>
                <a:path w="47670" h="1107" extrusionOk="0">
                  <a:moveTo>
                    <a:pt x="1" y="0"/>
                  </a:moveTo>
                  <a:lnTo>
                    <a:pt x="1" y="1106"/>
                  </a:lnTo>
                  <a:lnTo>
                    <a:pt x="47669" y="1106"/>
                  </a:lnTo>
                  <a:lnTo>
                    <a:pt x="47669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" name="Google Shape;377;p27"/>
            <p:cNvSpPr/>
            <p:nvPr/>
          </p:nvSpPr>
          <p:spPr>
            <a:xfrm>
              <a:off x="3396904" y="3734363"/>
              <a:ext cx="124104" cy="16857"/>
            </a:xfrm>
            <a:custGeom>
              <a:avLst/>
              <a:gdLst/>
              <a:ahLst/>
              <a:cxnLst/>
              <a:rect l="l" t="t" r="r" b="b"/>
              <a:pathLst>
                <a:path w="8150" h="1107" extrusionOk="0">
                  <a:moveTo>
                    <a:pt x="1" y="0"/>
                  </a:moveTo>
                  <a:lnTo>
                    <a:pt x="1" y="1106"/>
                  </a:lnTo>
                  <a:lnTo>
                    <a:pt x="8149" y="1106"/>
                  </a:lnTo>
                  <a:lnTo>
                    <a:pt x="814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" name="Google Shape;378;p27"/>
            <p:cNvSpPr/>
            <p:nvPr/>
          </p:nvSpPr>
          <p:spPr>
            <a:xfrm>
              <a:off x="3560341" y="3734363"/>
              <a:ext cx="725895" cy="16857"/>
            </a:xfrm>
            <a:custGeom>
              <a:avLst/>
              <a:gdLst/>
              <a:ahLst/>
              <a:cxnLst/>
              <a:rect l="l" t="t" r="r" b="b"/>
              <a:pathLst>
                <a:path w="47670" h="1107" extrusionOk="0">
                  <a:moveTo>
                    <a:pt x="1" y="0"/>
                  </a:moveTo>
                  <a:lnTo>
                    <a:pt x="1" y="1106"/>
                  </a:lnTo>
                  <a:lnTo>
                    <a:pt x="47669" y="1106"/>
                  </a:lnTo>
                  <a:lnTo>
                    <a:pt x="47669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" name="Google Shape;379;p27"/>
            <p:cNvSpPr/>
            <p:nvPr/>
          </p:nvSpPr>
          <p:spPr>
            <a:xfrm>
              <a:off x="3396904" y="3797420"/>
              <a:ext cx="124104" cy="16857"/>
            </a:xfrm>
            <a:custGeom>
              <a:avLst/>
              <a:gdLst/>
              <a:ahLst/>
              <a:cxnLst/>
              <a:rect l="l" t="t" r="r" b="b"/>
              <a:pathLst>
                <a:path w="8150" h="1107" extrusionOk="0">
                  <a:moveTo>
                    <a:pt x="1" y="0"/>
                  </a:moveTo>
                  <a:lnTo>
                    <a:pt x="1" y="1106"/>
                  </a:lnTo>
                  <a:lnTo>
                    <a:pt x="8149" y="1106"/>
                  </a:lnTo>
                  <a:lnTo>
                    <a:pt x="814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" name="Google Shape;380;p27"/>
            <p:cNvSpPr/>
            <p:nvPr/>
          </p:nvSpPr>
          <p:spPr>
            <a:xfrm>
              <a:off x="3560341" y="3797420"/>
              <a:ext cx="725895" cy="16857"/>
            </a:xfrm>
            <a:custGeom>
              <a:avLst/>
              <a:gdLst/>
              <a:ahLst/>
              <a:cxnLst/>
              <a:rect l="l" t="t" r="r" b="b"/>
              <a:pathLst>
                <a:path w="47670" h="1107" extrusionOk="0">
                  <a:moveTo>
                    <a:pt x="1" y="0"/>
                  </a:moveTo>
                  <a:lnTo>
                    <a:pt x="1" y="1106"/>
                  </a:lnTo>
                  <a:lnTo>
                    <a:pt x="47669" y="1106"/>
                  </a:lnTo>
                  <a:lnTo>
                    <a:pt x="47669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" name="Google Shape;381;p27"/>
            <p:cNvSpPr/>
            <p:nvPr/>
          </p:nvSpPr>
          <p:spPr>
            <a:xfrm>
              <a:off x="3396904" y="3860477"/>
              <a:ext cx="124104" cy="16857"/>
            </a:xfrm>
            <a:custGeom>
              <a:avLst/>
              <a:gdLst/>
              <a:ahLst/>
              <a:cxnLst/>
              <a:rect l="l" t="t" r="r" b="b"/>
              <a:pathLst>
                <a:path w="8150" h="1107" extrusionOk="0">
                  <a:moveTo>
                    <a:pt x="1" y="0"/>
                  </a:moveTo>
                  <a:lnTo>
                    <a:pt x="1" y="1106"/>
                  </a:lnTo>
                  <a:lnTo>
                    <a:pt x="8149" y="1106"/>
                  </a:lnTo>
                  <a:lnTo>
                    <a:pt x="814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" name="Google Shape;382;p27"/>
            <p:cNvSpPr/>
            <p:nvPr/>
          </p:nvSpPr>
          <p:spPr>
            <a:xfrm>
              <a:off x="3344172" y="3927250"/>
              <a:ext cx="124180" cy="16857"/>
            </a:xfrm>
            <a:custGeom>
              <a:avLst/>
              <a:gdLst/>
              <a:ahLst/>
              <a:cxnLst/>
              <a:rect l="l" t="t" r="r" b="b"/>
              <a:pathLst>
                <a:path w="8155" h="1107" extrusionOk="0">
                  <a:moveTo>
                    <a:pt x="1" y="1"/>
                  </a:moveTo>
                  <a:lnTo>
                    <a:pt x="1" y="1107"/>
                  </a:lnTo>
                  <a:lnTo>
                    <a:pt x="8155" y="1107"/>
                  </a:lnTo>
                  <a:lnTo>
                    <a:pt x="815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" name="Google Shape;383;p27"/>
            <p:cNvSpPr/>
            <p:nvPr/>
          </p:nvSpPr>
          <p:spPr>
            <a:xfrm>
              <a:off x="3507700" y="3927250"/>
              <a:ext cx="254025" cy="16857"/>
            </a:xfrm>
            <a:custGeom>
              <a:avLst/>
              <a:gdLst/>
              <a:ahLst/>
              <a:cxnLst/>
              <a:rect l="l" t="t" r="r" b="b"/>
              <a:pathLst>
                <a:path w="16682" h="1107" extrusionOk="0">
                  <a:moveTo>
                    <a:pt x="0" y="1"/>
                  </a:moveTo>
                  <a:lnTo>
                    <a:pt x="0" y="1107"/>
                  </a:lnTo>
                  <a:lnTo>
                    <a:pt x="16681" y="1107"/>
                  </a:lnTo>
                  <a:lnTo>
                    <a:pt x="1668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" name="Google Shape;384;p27"/>
            <p:cNvSpPr/>
            <p:nvPr/>
          </p:nvSpPr>
          <p:spPr>
            <a:xfrm>
              <a:off x="3560341" y="3995134"/>
              <a:ext cx="468078" cy="16857"/>
            </a:xfrm>
            <a:custGeom>
              <a:avLst/>
              <a:gdLst/>
              <a:ahLst/>
              <a:cxnLst/>
              <a:rect l="l" t="t" r="r" b="b"/>
              <a:pathLst>
                <a:path w="30739" h="1107" extrusionOk="0">
                  <a:moveTo>
                    <a:pt x="1" y="1"/>
                  </a:moveTo>
                  <a:lnTo>
                    <a:pt x="1" y="1107"/>
                  </a:lnTo>
                  <a:lnTo>
                    <a:pt x="30738" y="1107"/>
                  </a:lnTo>
                  <a:lnTo>
                    <a:pt x="3073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" name="Google Shape;385;p27"/>
            <p:cNvSpPr/>
            <p:nvPr/>
          </p:nvSpPr>
          <p:spPr>
            <a:xfrm>
              <a:off x="3560341" y="4058359"/>
              <a:ext cx="468078" cy="16857"/>
            </a:xfrm>
            <a:custGeom>
              <a:avLst/>
              <a:gdLst/>
              <a:ahLst/>
              <a:cxnLst/>
              <a:rect l="l" t="t" r="r" b="b"/>
              <a:pathLst>
                <a:path w="30739" h="1107" extrusionOk="0">
                  <a:moveTo>
                    <a:pt x="1" y="1"/>
                  </a:moveTo>
                  <a:lnTo>
                    <a:pt x="1" y="1107"/>
                  </a:lnTo>
                  <a:lnTo>
                    <a:pt x="30738" y="1107"/>
                  </a:lnTo>
                  <a:lnTo>
                    <a:pt x="3073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" name="Google Shape;386;p27"/>
            <p:cNvSpPr/>
            <p:nvPr/>
          </p:nvSpPr>
          <p:spPr>
            <a:xfrm>
              <a:off x="3479849" y="4058359"/>
              <a:ext cx="41160" cy="16857"/>
            </a:xfrm>
            <a:custGeom>
              <a:avLst/>
              <a:gdLst/>
              <a:ahLst/>
              <a:cxnLst/>
              <a:rect l="l" t="t" r="r" b="b"/>
              <a:pathLst>
                <a:path w="2703" h="1107" extrusionOk="0">
                  <a:moveTo>
                    <a:pt x="1" y="1"/>
                  </a:moveTo>
                  <a:lnTo>
                    <a:pt x="1" y="1107"/>
                  </a:lnTo>
                  <a:lnTo>
                    <a:pt x="2702" y="1107"/>
                  </a:lnTo>
                  <a:lnTo>
                    <a:pt x="270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" name="Google Shape;387;p27"/>
            <p:cNvSpPr/>
            <p:nvPr/>
          </p:nvSpPr>
          <p:spPr>
            <a:xfrm>
              <a:off x="3396904" y="4121416"/>
              <a:ext cx="124104" cy="16781"/>
            </a:xfrm>
            <a:custGeom>
              <a:avLst/>
              <a:gdLst/>
              <a:ahLst/>
              <a:cxnLst/>
              <a:rect l="l" t="t" r="r" b="b"/>
              <a:pathLst>
                <a:path w="8150" h="1102" extrusionOk="0">
                  <a:moveTo>
                    <a:pt x="1" y="1"/>
                  </a:moveTo>
                  <a:lnTo>
                    <a:pt x="1" y="1101"/>
                  </a:lnTo>
                  <a:lnTo>
                    <a:pt x="8149" y="1101"/>
                  </a:lnTo>
                  <a:lnTo>
                    <a:pt x="814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" name="Google Shape;388;p27"/>
            <p:cNvSpPr/>
            <p:nvPr/>
          </p:nvSpPr>
          <p:spPr>
            <a:xfrm>
              <a:off x="3560341" y="4121416"/>
              <a:ext cx="468078" cy="16781"/>
            </a:xfrm>
            <a:custGeom>
              <a:avLst/>
              <a:gdLst/>
              <a:ahLst/>
              <a:cxnLst/>
              <a:rect l="l" t="t" r="r" b="b"/>
              <a:pathLst>
                <a:path w="30739" h="1102" extrusionOk="0">
                  <a:moveTo>
                    <a:pt x="1" y="1"/>
                  </a:moveTo>
                  <a:lnTo>
                    <a:pt x="1" y="1101"/>
                  </a:lnTo>
                  <a:lnTo>
                    <a:pt x="30738" y="1101"/>
                  </a:lnTo>
                  <a:lnTo>
                    <a:pt x="30738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" name="Google Shape;389;p27"/>
            <p:cNvSpPr/>
            <p:nvPr/>
          </p:nvSpPr>
          <p:spPr>
            <a:xfrm>
              <a:off x="4062179" y="3995134"/>
              <a:ext cx="229387" cy="16857"/>
            </a:xfrm>
            <a:custGeom>
              <a:avLst/>
              <a:gdLst/>
              <a:ahLst/>
              <a:cxnLst/>
              <a:rect l="l" t="t" r="r" b="b"/>
              <a:pathLst>
                <a:path w="15064" h="1107" extrusionOk="0">
                  <a:moveTo>
                    <a:pt x="0" y="1"/>
                  </a:moveTo>
                  <a:lnTo>
                    <a:pt x="0" y="1107"/>
                  </a:lnTo>
                  <a:lnTo>
                    <a:pt x="15063" y="1107"/>
                  </a:lnTo>
                  <a:lnTo>
                    <a:pt x="1506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0" name="Google Shape;390;p27"/>
            <p:cNvSpPr/>
            <p:nvPr/>
          </p:nvSpPr>
          <p:spPr>
            <a:xfrm>
              <a:off x="4062179" y="4058359"/>
              <a:ext cx="229387" cy="16857"/>
            </a:xfrm>
            <a:custGeom>
              <a:avLst/>
              <a:gdLst/>
              <a:ahLst/>
              <a:cxnLst/>
              <a:rect l="l" t="t" r="r" b="b"/>
              <a:pathLst>
                <a:path w="15064" h="1107" extrusionOk="0">
                  <a:moveTo>
                    <a:pt x="0" y="1"/>
                  </a:moveTo>
                  <a:lnTo>
                    <a:pt x="0" y="1107"/>
                  </a:lnTo>
                  <a:lnTo>
                    <a:pt x="15063" y="1107"/>
                  </a:lnTo>
                  <a:lnTo>
                    <a:pt x="1506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1" name="Google Shape;391;p27"/>
            <p:cNvSpPr/>
            <p:nvPr/>
          </p:nvSpPr>
          <p:spPr>
            <a:xfrm>
              <a:off x="4062179" y="4121416"/>
              <a:ext cx="229387" cy="16781"/>
            </a:xfrm>
            <a:custGeom>
              <a:avLst/>
              <a:gdLst/>
              <a:ahLst/>
              <a:cxnLst/>
              <a:rect l="l" t="t" r="r" b="b"/>
              <a:pathLst>
                <a:path w="15064" h="1102" extrusionOk="0">
                  <a:moveTo>
                    <a:pt x="0" y="1"/>
                  </a:moveTo>
                  <a:lnTo>
                    <a:pt x="0" y="1101"/>
                  </a:lnTo>
                  <a:lnTo>
                    <a:pt x="15063" y="1101"/>
                  </a:lnTo>
                  <a:lnTo>
                    <a:pt x="1506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2" name="Google Shape;392;p27"/>
            <p:cNvSpPr/>
            <p:nvPr/>
          </p:nvSpPr>
          <p:spPr>
            <a:xfrm>
              <a:off x="3560341" y="3860477"/>
              <a:ext cx="725895" cy="16857"/>
            </a:xfrm>
            <a:custGeom>
              <a:avLst/>
              <a:gdLst/>
              <a:ahLst/>
              <a:cxnLst/>
              <a:rect l="l" t="t" r="r" b="b"/>
              <a:pathLst>
                <a:path w="47670" h="1107" extrusionOk="0">
                  <a:moveTo>
                    <a:pt x="1" y="0"/>
                  </a:moveTo>
                  <a:lnTo>
                    <a:pt x="1" y="1106"/>
                  </a:lnTo>
                  <a:lnTo>
                    <a:pt x="47669" y="1106"/>
                  </a:lnTo>
                  <a:lnTo>
                    <a:pt x="47669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2" name="Picture 1">
            <a:extLst>
              <a:ext uri="{FF2B5EF4-FFF2-40B4-BE49-F238E27FC236}">
                <a16:creationId xmlns:a16="http://schemas.microsoft.com/office/drawing/2014/main" id="{2F2BF631-58F5-7083-D505-A8D1B975D66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9665" y="44951"/>
            <a:ext cx="1313099" cy="1313099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C77D7E-1940-C4EF-E685-4B9909FCB4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7492" y="316777"/>
            <a:ext cx="7704000" cy="640200"/>
          </a:xfrm>
        </p:spPr>
        <p:txBody>
          <a:bodyPr/>
          <a:lstStyle/>
          <a:p>
            <a:r>
              <a:rPr lang="en-IN" dirty="0"/>
              <a:t>Important Instructions</a:t>
            </a:r>
            <a:br>
              <a:rPr lang="en-IN" dirty="0"/>
            </a:br>
            <a:endParaRPr lang="en-IN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39BB0FE-60F0-01D8-EBA7-D7A9C8AA57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665" y="44951"/>
            <a:ext cx="1313099" cy="131309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86EF05C-DA6F-77CB-06C8-E4D1E178AC48}"/>
              </a:ext>
            </a:extLst>
          </p:cNvPr>
          <p:cNvSpPr txBox="1"/>
          <p:nvPr/>
        </p:nvSpPr>
        <p:spPr>
          <a:xfrm>
            <a:off x="503663" y="1358050"/>
            <a:ext cx="717581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Please ensure below points are met while submitting the Idea PPT:</a:t>
            </a:r>
          </a:p>
        </p:txBody>
      </p:sp>
      <p:sp>
        <p:nvSpPr>
          <p:cNvPr id="8" name="Google Shape;100;p3">
            <a:extLst>
              <a:ext uri="{FF2B5EF4-FFF2-40B4-BE49-F238E27FC236}">
                <a16:creationId xmlns:a16="http://schemas.microsoft.com/office/drawing/2014/main" id="{11FAE3DC-EA6C-01EE-8E1F-5F92CF41F49E}"/>
              </a:ext>
            </a:extLst>
          </p:cNvPr>
          <p:cNvSpPr txBox="1"/>
          <p:nvPr/>
        </p:nvSpPr>
        <p:spPr>
          <a:xfrm>
            <a:off x="367832" y="1915454"/>
            <a:ext cx="8405778" cy="4070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14350" marR="0" lvl="0" indent="-51435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AutoNum type="arabicPeriod"/>
            </a:pPr>
            <a:r>
              <a:rPr lang="en-US" b="1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Kindly keep the maximum slides limit up to six </a:t>
            </a:r>
            <a:r>
              <a:rPr lang="en-US" b="1" i="0" u="none" strike="noStrike" cap="none" dirty="0">
                <a:solidFill>
                  <a:srgbClr val="C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(6). </a:t>
            </a:r>
            <a:r>
              <a:rPr lang="en-US" b="1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( Including the title slide) </a:t>
            </a:r>
            <a:endParaRPr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marR="0" lvl="0" indent="-51435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AutoNum type="arabicPeriod"/>
            </a:pPr>
            <a:r>
              <a:rPr lang="en-US" b="1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Try to avoid paragraphs and post your idea in points /diagrams / Infographics /pictures.</a:t>
            </a:r>
            <a:endParaRPr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marR="0" lvl="0" indent="-51435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AutoNum type="arabicPeriod"/>
            </a:pPr>
            <a:r>
              <a:rPr lang="en-US" b="1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Keep your explanation precise and easy to understand</a:t>
            </a:r>
            <a:r>
              <a:rPr lang="en-US" b="1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.</a:t>
            </a:r>
            <a:endParaRPr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marR="0" lvl="0" indent="-51435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AutoNum type="arabicPeriod"/>
            </a:pPr>
            <a:r>
              <a:rPr lang="en-US" b="1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Idea should be unique and novel. </a:t>
            </a:r>
            <a:endParaRPr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marR="0" lvl="0" indent="-51435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AutoNum type="arabicPeriod"/>
            </a:pPr>
            <a:r>
              <a:rPr lang="en-US" b="1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You can only use provided </a:t>
            </a:r>
            <a:r>
              <a:rPr lang="en-US" b="1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template</a:t>
            </a:r>
            <a:r>
              <a:rPr lang="en-US" b="1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 for making the </a:t>
            </a:r>
            <a:r>
              <a:rPr lang="en-US" b="1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PPT</a:t>
            </a:r>
            <a:r>
              <a:rPr lang="en-US" b="1" i="0" u="none" strike="noStrike" cap="none" dirty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 without changing the idea details pointers (mentioned in previous slides).</a:t>
            </a:r>
            <a:endParaRPr lang="en-US" b="1" dirty="0">
              <a:solidFill>
                <a:schemeClr val="dk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  <a:p>
            <a:pPr marL="514350" marR="0" lvl="0" indent="-51435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AutoNum type="arabicPeriod"/>
            </a:pPr>
            <a:endParaRPr b="1" i="0" u="none" strike="noStrike" cap="none" dirty="0">
              <a:solidFill>
                <a:schemeClr val="dk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  <a:p>
            <a:pPr marL="0" marR="0" lvl="0" indent="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r>
              <a:rPr lang="en-US" b="1" i="0" u="none" strike="noStrike" cap="none" dirty="0">
                <a:solidFill>
                  <a:srgbClr val="C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Note </a:t>
            </a:r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: </a:t>
            </a:r>
            <a:r>
              <a:rPr lang="en-US" b="1" i="0" u="none" strike="noStrike" cap="none" dirty="0">
                <a:solidFill>
                  <a:srgbClr val="C00000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You can delete this slide (Important Pointers) when you upload / present the details of your idea.</a:t>
            </a:r>
            <a:endParaRPr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marR="0" lvl="1" indent="-316230" algn="just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endParaRPr sz="2000" b="1" i="0" u="none" strike="noStrike" cap="none" dirty="0">
              <a:solidFill>
                <a:schemeClr val="dk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2472578"/>
      </p:ext>
    </p:extLst>
  </p:cSld>
  <p:clrMapOvr>
    <a:masterClrMapping/>
  </p:clrMapOvr>
</p:sld>
</file>

<file path=ppt/theme/theme1.xml><?xml version="1.0" encoding="utf-8"?>
<a:theme xmlns:a="http://schemas.openxmlformats.org/drawingml/2006/main" name="Intro to Recursion by Slidesgo">
  <a:themeElements>
    <a:clrScheme name="Simple Light">
      <a:dk1>
        <a:srgbClr val="041E52"/>
      </a:dk1>
      <a:lt1>
        <a:srgbClr val="FFFFFF"/>
      </a:lt1>
      <a:dk2>
        <a:srgbClr val="073899"/>
      </a:dk2>
      <a:lt2>
        <a:srgbClr val="4F7BC8"/>
      </a:lt2>
      <a:accent1>
        <a:srgbClr val="80B2F1"/>
      </a:accent1>
      <a:accent2>
        <a:srgbClr val="F4F6F8"/>
      </a:accent2>
      <a:accent3>
        <a:srgbClr val="DBE8F1"/>
      </a:accent3>
      <a:accent4>
        <a:srgbClr val="FFFFFF"/>
      </a:accent4>
      <a:accent5>
        <a:srgbClr val="FFFFFF"/>
      </a:accent5>
      <a:accent6>
        <a:srgbClr val="FFFFFF"/>
      </a:accent6>
      <a:hlink>
        <a:srgbClr val="041E52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293</Words>
  <Application>Microsoft Office PowerPoint</Application>
  <PresentationFormat>On-screen Show (16:9)</PresentationFormat>
  <Paragraphs>33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Alata</vt:lpstr>
      <vt:lpstr>Open Sans</vt:lpstr>
      <vt:lpstr>Archivo</vt:lpstr>
      <vt:lpstr>Anaheim</vt:lpstr>
      <vt:lpstr>Arial</vt:lpstr>
      <vt:lpstr>Calibri</vt:lpstr>
      <vt:lpstr>Intro to Recursion by Slidesgo</vt:lpstr>
      <vt:lpstr>Problem Statement ID : SRUID in Website (If own problem statement SRUID +Team Leader Roll no last 5 digits ) Problem Statement Title : Domain : PS Category : Hardware / Software  Team ID : Team name : Registered team name</vt:lpstr>
      <vt:lpstr>Idea title </vt:lpstr>
      <vt:lpstr>Technical Approach</vt:lpstr>
      <vt:lpstr>Feasibility &amp; Viability</vt:lpstr>
      <vt:lpstr>Impact and Benefits</vt:lpstr>
      <vt:lpstr>Alternative resources</vt:lpstr>
      <vt:lpstr>Important Instructions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Shashank Jakku</dc:creator>
  <cp:lastModifiedBy>Shashank Jakku</cp:lastModifiedBy>
  <cp:revision>1</cp:revision>
  <dcterms:modified xsi:type="dcterms:W3CDTF">2025-03-16T06:28:56Z</dcterms:modified>
</cp:coreProperties>
</file>